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9.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4"/>
  </p:notesMasterIdLst>
  <p:sldIdLst>
    <p:sldId id="257" r:id="rId3"/>
    <p:sldId id="259" r:id="rId4"/>
    <p:sldId id="258" r:id="rId5"/>
    <p:sldId id="256" r:id="rId6"/>
    <p:sldId id="263" r:id="rId7"/>
    <p:sldId id="262" r:id="rId8"/>
    <p:sldId id="264" r:id="rId9"/>
    <p:sldId id="265" r:id="rId10"/>
    <p:sldId id="266" r:id="rId11"/>
    <p:sldId id="267" r:id="rId12"/>
    <p:sldId id="268" r:id="rId13"/>
    <p:sldId id="269" r:id="rId14"/>
    <p:sldId id="270" r:id="rId15"/>
    <p:sldId id="271" r:id="rId16"/>
    <p:sldId id="273" r:id="rId17"/>
    <p:sldId id="272" r:id="rId18"/>
    <p:sldId id="274" r:id="rId19"/>
    <p:sldId id="275" r:id="rId20"/>
    <p:sldId id="276" r:id="rId21"/>
    <p:sldId id="277" r:id="rId22"/>
    <p:sldId id="279" r:id="rId23"/>
    <p:sldId id="278" r:id="rId24"/>
    <p:sldId id="282" r:id="rId25"/>
    <p:sldId id="280" r:id="rId26"/>
    <p:sldId id="283" r:id="rId27"/>
    <p:sldId id="284" r:id="rId28"/>
    <p:sldId id="285" r:id="rId29"/>
    <p:sldId id="281" r:id="rId30"/>
    <p:sldId id="287" r:id="rId31"/>
    <p:sldId id="286" r:id="rId32"/>
    <p:sldId id="288" r:id="rId33"/>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C32"/>
    <a:srgbClr val="0051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49"/>
    <p:restoredTop sz="89146" autoAdjust="0"/>
  </p:normalViewPr>
  <p:slideViewPr>
    <p:cSldViewPr snapToGrid="0" snapToObjects="1">
      <p:cViewPr varScale="1">
        <p:scale>
          <a:sx n="61" d="100"/>
          <a:sy n="61" d="100"/>
        </p:scale>
        <p:origin x="-81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_rels/data13.xml.rels><?xml version="1.0" encoding="UTF-8" standalone="yes"?>
<Relationships xmlns="http://schemas.openxmlformats.org/package/2006/relationships"><Relationship Id="rId1" Type="http://schemas.openxmlformats.org/officeDocument/2006/relationships/image" Target="../media/image3.png"/></Relationships>
</file>

<file path=ppt/diagrams/_rels/data8.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3.png"/></Relationships>
</file>

<file path=ppt/diagrams/_rels/drawing8.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CF079D-4904-4762-843E-1D980C608E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R"/>
        </a:p>
      </dgm:t>
    </dgm:pt>
    <dgm:pt modelId="{A4C416EB-67CC-4C33-9E5F-8B222D0D6F70}">
      <dgm:prSet phldrT="[Texto]" custT="1"/>
      <dgm:spPr/>
      <dgm:t>
        <a:bodyPr/>
        <a:lstStyle/>
        <a:p>
          <a:r>
            <a:rPr lang="es-ES_tradnl" sz="3200" dirty="0" smtClean="0"/>
            <a:t>1. Introducción</a:t>
          </a:r>
          <a:endParaRPr lang="es-CR" sz="3200" dirty="0"/>
        </a:p>
      </dgm:t>
    </dgm:pt>
    <dgm:pt modelId="{21895767-93A0-475F-AA4C-31B50179873C}" type="parTrans" cxnId="{B30865E3-ED3E-4497-8B84-D0FF02CB8C6A}">
      <dgm:prSet/>
      <dgm:spPr/>
      <dgm:t>
        <a:bodyPr/>
        <a:lstStyle/>
        <a:p>
          <a:endParaRPr lang="es-CR" sz="2800"/>
        </a:p>
      </dgm:t>
    </dgm:pt>
    <dgm:pt modelId="{8AA06CFD-8DCB-4358-8B0D-9BC308585EA1}" type="sibTrans" cxnId="{B30865E3-ED3E-4497-8B84-D0FF02CB8C6A}">
      <dgm:prSet/>
      <dgm:spPr/>
      <dgm:t>
        <a:bodyPr/>
        <a:lstStyle/>
        <a:p>
          <a:endParaRPr lang="es-CR" sz="2800"/>
        </a:p>
      </dgm:t>
    </dgm:pt>
    <dgm:pt modelId="{C9DA5290-E82F-4E3E-BE39-49CACFC8AE5B}">
      <dgm:prSet custT="1"/>
      <dgm:spPr/>
      <dgm:t>
        <a:bodyPr/>
        <a:lstStyle/>
        <a:p>
          <a:r>
            <a:rPr lang="es-ES_tradnl" sz="3200" dirty="0" smtClean="0"/>
            <a:t>2. Objetivos</a:t>
          </a:r>
        </a:p>
      </dgm:t>
    </dgm:pt>
    <dgm:pt modelId="{6301F838-F95B-4902-8145-C5F66D610D23}" type="parTrans" cxnId="{132D3F28-93F6-4FA3-950D-46BE3BD2489D}">
      <dgm:prSet/>
      <dgm:spPr/>
      <dgm:t>
        <a:bodyPr/>
        <a:lstStyle/>
        <a:p>
          <a:endParaRPr lang="es-CR" sz="2800"/>
        </a:p>
      </dgm:t>
    </dgm:pt>
    <dgm:pt modelId="{18007422-7883-4A14-8655-9A7D27774CDE}" type="sibTrans" cxnId="{132D3F28-93F6-4FA3-950D-46BE3BD2489D}">
      <dgm:prSet/>
      <dgm:spPr/>
      <dgm:t>
        <a:bodyPr/>
        <a:lstStyle/>
        <a:p>
          <a:endParaRPr lang="es-CR" sz="2800"/>
        </a:p>
      </dgm:t>
    </dgm:pt>
    <dgm:pt modelId="{6F18DE4A-3844-4F24-99D6-7AA7ADD5F937}">
      <dgm:prSet custT="1"/>
      <dgm:spPr/>
      <dgm:t>
        <a:bodyPr/>
        <a:lstStyle/>
        <a:p>
          <a:r>
            <a:rPr lang="es-ES_tradnl" sz="3200" dirty="0" smtClean="0"/>
            <a:t>3. Marco teórico</a:t>
          </a:r>
        </a:p>
      </dgm:t>
    </dgm:pt>
    <dgm:pt modelId="{EC2EB6D9-4394-4B29-82C1-234A941681A0}" type="parTrans" cxnId="{14A4DB7B-BA9F-411D-8E8D-06F9465F28CF}">
      <dgm:prSet/>
      <dgm:spPr/>
      <dgm:t>
        <a:bodyPr/>
        <a:lstStyle/>
        <a:p>
          <a:endParaRPr lang="es-CR" sz="2800"/>
        </a:p>
      </dgm:t>
    </dgm:pt>
    <dgm:pt modelId="{8F7677D0-48DF-4F9D-A561-8676DFA02A7C}" type="sibTrans" cxnId="{14A4DB7B-BA9F-411D-8E8D-06F9465F28CF}">
      <dgm:prSet/>
      <dgm:spPr/>
      <dgm:t>
        <a:bodyPr/>
        <a:lstStyle/>
        <a:p>
          <a:endParaRPr lang="es-CR" sz="2800"/>
        </a:p>
      </dgm:t>
    </dgm:pt>
    <dgm:pt modelId="{10F21661-4F36-46D3-BC46-92F4F8B5DD1C}">
      <dgm:prSet custT="1"/>
      <dgm:spPr/>
      <dgm:t>
        <a:bodyPr/>
        <a:lstStyle/>
        <a:p>
          <a:r>
            <a:rPr lang="es-ES_tradnl" sz="3200" dirty="0" smtClean="0"/>
            <a:t>4. Metodología</a:t>
          </a:r>
        </a:p>
      </dgm:t>
    </dgm:pt>
    <dgm:pt modelId="{2AEE8599-5340-4237-9ED9-BB978A68B43E}" type="parTrans" cxnId="{C90BFD6D-0218-446D-A7E1-B9CC9EC0B5D7}">
      <dgm:prSet/>
      <dgm:spPr/>
      <dgm:t>
        <a:bodyPr/>
        <a:lstStyle/>
        <a:p>
          <a:endParaRPr lang="es-CR" sz="2800"/>
        </a:p>
      </dgm:t>
    </dgm:pt>
    <dgm:pt modelId="{18EAF4ED-875F-45A6-8919-97601D34C24C}" type="sibTrans" cxnId="{C90BFD6D-0218-446D-A7E1-B9CC9EC0B5D7}">
      <dgm:prSet/>
      <dgm:spPr/>
      <dgm:t>
        <a:bodyPr/>
        <a:lstStyle/>
        <a:p>
          <a:endParaRPr lang="es-CR" sz="2800"/>
        </a:p>
      </dgm:t>
    </dgm:pt>
    <dgm:pt modelId="{73707E99-6F0F-4BB4-8701-382E2063C0AD}">
      <dgm:prSet custT="1"/>
      <dgm:spPr/>
      <dgm:t>
        <a:bodyPr/>
        <a:lstStyle/>
        <a:p>
          <a:r>
            <a:rPr lang="es-ES_tradnl" sz="3200" dirty="0" smtClean="0"/>
            <a:t>5. Resultados</a:t>
          </a:r>
        </a:p>
      </dgm:t>
    </dgm:pt>
    <dgm:pt modelId="{1C630744-CE72-4094-8A73-D0A6868D33DB}" type="parTrans" cxnId="{E6D3BDED-B55B-40FB-AD04-D22B68EE74DA}">
      <dgm:prSet/>
      <dgm:spPr/>
      <dgm:t>
        <a:bodyPr/>
        <a:lstStyle/>
        <a:p>
          <a:endParaRPr lang="es-CR" sz="2800"/>
        </a:p>
      </dgm:t>
    </dgm:pt>
    <dgm:pt modelId="{C72013D5-A2D2-4273-9783-F1CAA205379C}" type="sibTrans" cxnId="{E6D3BDED-B55B-40FB-AD04-D22B68EE74DA}">
      <dgm:prSet/>
      <dgm:spPr/>
      <dgm:t>
        <a:bodyPr/>
        <a:lstStyle/>
        <a:p>
          <a:endParaRPr lang="es-CR" sz="2800"/>
        </a:p>
      </dgm:t>
    </dgm:pt>
    <dgm:pt modelId="{A13DE1ED-B2C6-46CF-8EFE-F12F69E858BA}">
      <dgm:prSet custT="1"/>
      <dgm:spPr/>
      <dgm:t>
        <a:bodyPr/>
        <a:lstStyle/>
        <a:p>
          <a:r>
            <a:rPr lang="es-ES_tradnl" sz="3200" dirty="0" smtClean="0"/>
            <a:t>6. Propuesta</a:t>
          </a:r>
        </a:p>
      </dgm:t>
    </dgm:pt>
    <dgm:pt modelId="{043BB957-2F5A-49C2-B2B6-BDDD0915F568}" type="parTrans" cxnId="{22B671AD-2BB9-487F-B398-4556DF327C5F}">
      <dgm:prSet/>
      <dgm:spPr/>
      <dgm:t>
        <a:bodyPr/>
        <a:lstStyle/>
        <a:p>
          <a:endParaRPr lang="es-CR" sz="2800"/>
        </a:p>
      </dgm:t>
    </dgm:pt>
    <dgm:pt modelId="{65B9F457-CD67-491A-A696-F78993745079}" type="sibTrans" cxnId="{22B671AD-2BB9-487F-B398-4556DF327C5F}">
      <dgm:prSet/>
      <dgm:spPr/>
      <dgm:t>
        <a:bodyPr/>
        <a:lstStyle/>
        <a:p>
          <a:endParaRPr lang="es-CR" sz="2800"/>
        </a:p>
      </dgm:t>
    </dgm:pt>
    <dgm:pt modelId="{B72A9126-F09F-4AFE-9CC1-C731AD2ED510}">
      <dgm:prSet custT="1"/>
      <dgm:spPr/>
      <dgm:t>
        <a:bodyPr/>
        <a:lstStyle/>
        <a:p>
          <a:r>
            <a:rPr lang="es-ES_tradnl" sz="3100" dirty="0" smtClean="0"/>
            <a:t>7. Conclusiones y recomendaciones</a:t>
          </a:r>
          <a:endParaRPr lang="es-ES_tradnl" sz="3100" dirty="0"/>
        </a:p>
      </dgm:t>
    </dgm:pt>
    <dgm:pt modelId="{25D8C711-6F4B-41DB-8004-1AEB4D68CEAC}" type="parTrans" cxnId="{514A486F-35AB-49D8-9F05-1785485FA25F}">
      <dgm:prSet/>
      <dgm:spPr/>
      <dgm:t>
        <a:bodyPr/>
        <a:lstStyle/>
        <a:p>
          <a:endParaRPr lang="es-CR" sz="2800"/>
        </a:p>
      </dgm:t>
    </dgm:pt>
    <dgm:pt modelId="{5452C68C-8217-4B34-A18F-F6D22EE88775}" type="sibTrans" cxnId="{514A486F-35AB-49D8-9F05-1785485FA25F}">
      <dgm:prSet/>
      <dgm:spPr/>
      <dgm:t>
        <a:bodyPr/>
        <a:lstStyle/>
        <a:p>
          <a:endParaRPr lang="es-CR" sz="2800"/>
        </a:p>
      </dgm:t>
    </dgm:pt>
    <dgm:pt modelId="{47F6BB64-1C19-4B50-83B1-057CC4A50007}">
      <dgm:prSet phldrT="[Texto]" custT="1"/>
      <dgm:spPr>
        <a:solidFill>
          <a:schemeClr val="accent2"/>
        </a:solidFill>
      </dgm:spPr>
      <dgm:t>
        <a:bodyPr/>
        <a:lstStyle/>
        <a:p>
          <a:r>
            <a:rPr lang="es-CR" sz="3200" b="1" dirty="0" smtClean="0"/>
            <a:t>CONTENIDO</a:t>
          </a:r>
          <a:endParaRPr lang="es-CR" sz="3200" b="1" dirty="0"/>
        </a:p>
      </dgm:t>
    </dgm:pt>
    <dgm:pt modelId="{CA05C204-818C-4779-A6E5-271C648500F0}" type="parTrans" cxnId="{8BA9D7A3-1A72-4006-B541-D08CF1CE6E61}">
      <dgm:prSet/>
      <dgm:spPr/>
      <dgm:t>
        <a:bodyPr/>
        <a:lstStyle/>
        <a:p>
          <a:endParaRPr lang="es-CR" sz="2800"/>
        </a:p>
      </dgm:t>
    </dgm:pt>
    <dgm:pt modelId="{14545DAA-78B3-4665-8F40-DAF07779D670}" type="sibTrans" cxnId="{8BA9D7A3-1A72-4006-B541-D08CF1CE6E61}">
      <dgm:prSet/>
      <dgm:spPr/>
      <dgm:t>
        <a:bodyPr/>
        <a:lstStyle/>
        <a:p>
          <a:endParaRPr lang="es-CR" sz="2800"/>
        </a:p>
      </dgm:t>
    </dgm:pt>
    <dgm:pt modelId="{7C41F5DA-041A-4000-820D-7026D7386F45}" type="pres">
      <dgm:prSet presAssocID="{77CF079D-4904-4762-843E-1D980C608E3A}" presName="linear" presStyleCnt="0">
        <dgm:presLayoutVars>
          <dgm:animLvl val="lvl"/>
          <dgm:resizeHandles val="exact"/>
        </dgm:presLayoutVars>
      </dgm:prSet>
      <dgm:spPr/>
      <dgm:t>
        <a:bodyPr/>
        <a:lstStyle/>
        <a:p>
          <a:endParaRPr lang="es-CR"/>
        </a:p>
      </dgm:t>
    </dgm:pt>
    <dgm:pt modelId="{F98E99D2-6C48-4DF6-92BC-5EE2E86BD125}" type="pres">
      <dgm:prSet presAssocID="{47F6BB64-1C19-4B50-83B1-057CC4A50007}" presName="parentText" presStyleLbl="node1" presStyleIdx="0" presStyleCnt="8">
        <dgm:presLayoutVars>
          <dgm:chMax val="0"/>
          <dgm:bulletEnabled val="1"/>
        </dgm:presLayoutVars>
      </dgm:prSet>
      <dgm:spPr/>
      <dgm:t>
        <a:bodyPr/>
        <a:lstStyle/>
        <a:p>
          <a:endParaRPr lang="es-CR"/>
        </a:p>
      </dgm:t>
    </dgm:pt>
    <dgm:pt modelId="{9568BFFB-A819-4BE7-9071-9BDC480122FC}" type="pres">
      <dgm:prSet presAssocID="{14545DAA-78B3-4665-8F40-DAF07779D670}" presName="spacer" presStyleCnt="0"/>
      <dgm:spPr/>
      <dgm:t>
        <a:bodyPr/>
        <a:lstStyle/>
        <a:p>
          <a:endParaRPr lang="es-CR"/>
        </a:p>
      </dgm:t>
    </dgm:pt>
    <dgm:pt modelId="{FF658022-BECB-4FAD-8EE5-442904909269}" type="pres">
      <dgm:prSet presAssocID="{A4C416EB-67CC-4C33-9E5F-8B222D0D6F70}" presName="parentText" presStyleLbl="node1" presStyleIdx="1" presStyleCnt="8">
        <dgm:presLayoutVars>
          <dgm:chMax val="0"/>
          <dgm:bulletEnabled val="1"/>
        </dgm:presLayoutVars>
      </dgm:prSet>
      <dgm:spPr/>
      <dgm:t>
        <a:bodyPr/>
        <a:lstStyle/>
        <a:p>
          <a:endParaRPr lang="es-CR"/>
        </a:p>
      </dgm:t>
    </dgm:pt>
    <dgm:pt modelId="{7242B466-C22E-43A6-969D-480F4A692351}" type="pres">
      <dgm:prSet presAssocID="{8AA06CFD-8DCB-4358-8B0D-9BC308585EA1}" presName="spacer" presStyleCnt="0"/>
      <dgm:spPr/>
      <dgm:t>
        <a:bodyPr/>
        <a:lstStyle/>
        <a:p>
          <a:endParaRPr lang="es-CR"/>
        </a:p>
      </dgm:t>
    </dgm:pt>
    <dgm:pt modelId="{CFA46319-A19F-4A73-9C54-AB164D0EC22D}" type="pres">
      <dgm:prSet presAssocID="{C9DA5290-E82F-4E3E-BE39-49CACFC8AE5B}" presName="parentText" presStyleLbl="node1" presStyleIdx="2" presStyleCnt="8">
        <dgm:presLayoutVars>
          <dgm:chMax val="0"/>
          <dgm:bulletEnabled val="1"/>
        </dgm:presLayoutVars>
      </dgm:prSet>
      <dgm:spPr/>
      <dgm:t>
        <a:bodyPr/>
        <a:lstStyle/>
        <a:p>
          <a:endParaRPr lang="es-CR"/>
        </a:p>
      </dgm:t>
    </dgm:pt>
    <dgm:pt modelId="{B08D8576-5C96-47DD-949A-E533BA387DA9}" type="pres">
      <dgm:prSet presAssocID="{18007422-7883-4A14-8655-9A7D27774CDE}" presName="spacer" presStyleCnt="0"/>
      <dgm:spPr/>
      <dgm:t>
        <a:bodyPr/>
        <a:lstStyle/>
        <a:p>
          <a:endParaRPr lang="es-CR"/>
        </a:p>
      </dgm:t>
    </dgm:pt>
    <dgm:pt modelId="{DADC57EF-2129-43AF-A02E-0F396AF51330}" type="pres">
      <dgm:prSet presAssocID="{6F18DE4A-3844-4F24-99D6-7AA7ADD5F937}" presName="parentText" presStyleLbl="node1" presStyleIdx="3" presStyleCnt="8">
        <dgm:presLayoutVars>
          <dgm:chMax val="0"/>
          <dgm:bulletEnabled val="1"/>
        </dgm:presLayoutVars>
      </dgm:prSet>
      <dgm:spPr/>
      <dgm:t>
        <a:bodyPr/>
        <a:lstStyle/>
        <a:p>
          <a:endParaRPr lang="es-CR"/>
        </a:p>
      </dgm:t>
    </dgm:pt>
    <dgm:pt modelId="{589E7A0F-50C2-46F3-A927-F31C38758BC2}" type="pres">
      <dgm:prSet presAssocID="{8F7677D0-48DF-4F9D-A561-8676DFA02A7C}" presName="spacer" presStyleCnt="0"/>
      <dgm:spPr/>
      <dgm:t>
        <a:bodyPr/>
        <a:lstStyle/>
        <a:p>
          <a:endParaRPr lang="es-CR"/>
        </a:p>
      </dgm:t>
    </dgm:pt>
    <dgm:pt modelId="{0D0DE008-50B1-4CF5-AD35-1E6663E8BAE3}" type="pres">
      <dgm:prSet presAssocID="{10F21661-4F36-46D3-BC46-92F4F8B5DD1C}" presName="parentText" presStyleLbl="node1" presStyleIdx="4" presStyleCnt="8">
        <dgm:presLayoutVars>
          <dgm:chMax val="0"/>
          <dgm:bulletEnabled val="1"/>
        </dgm:presLayoutVars>
      </dgm:prSet>
      <dgm:spPr/>
      <dgm:t>
        <a:bodyPr/>
        <a:lstStyle/>
        <a:p>
          <a:endParaRPr lang="es-CR"/>
        </a:p>
      </dgm:t>
    </dgm:pt>
    <dgm:pt modelId="{ACD8CC11-4062-4931-BF25-4B97807492B8}" type="pres">
      <dgm:prSet presAssocID="{18EAF4ED-875F-45A6-8919-97601D34C24C}" presName="spacer" presStyleCnt="0"/>
      <dgm:spPr/>
      <dgm:t>
        <a:bodyPr/>
        <a:lstStyle/>
        <a:p>
          <a:endParaRPr lang="es-CR"/>
        </a:p>
      </dgm:t>
    </dgm:pt>
    <dgm:pt modelId="{D4BAF3F5-AC8A-4E92-A21E-84BEFC323326}" type="pres">
      <dgm:prSet presAssocID="{73707E99-6F0F-4BB4-8701-382E2063C0AD}" presName="parentText" presStyleLbl="node1" presStyleIdx="5" presStyleCnt="8">
        <dgm:presLayoutVars>
          <dgm:chMax val="0"/>
          <dgm:bulletEnabled val="1"/>
        </dgm:presLayoutVars>
      </dgm:prSet>
      <dgm:spPr/>
      <dgm:t>
        <a:bodyPr/>
        <a:lstStyle/>
        <a:p>
          <a:endParaRPr lang="es-CR"/>
        </a:p>
      </dgm:t>
    </dgm:pt>
    <dgm:pt modelId="{5E3E646E-E34D-48DB-9BBD-CF8A80EB0CFF}" type="pres">
      <dgm:prSet presAssocID="{C72013D5-A2D2-4273-9783-F1CAA205379C}" presName="spacer" presStyleCnt="0"/>
      <dgm:spPr/>
      <dgm:t>
        <a:bodyPr/>
        <a:lstStyle/>
        <a:p>
          <a:endParaRPr lang="es-CR"/>
        </a:p>
      </dgm:t>
    </dgm:pt>
    <dgm:pt modelId="{46F09F6C-DD59-4A6F-ADAC-B8CBCC2DDA7F}" type="pres">
      <dgm:prSet presAssocID="{A13DE1ED-B2C6-46CF-8EFE-F12F69E858BA}" presName="parentText" presStyleLbl="node1" presStyleIdx="6" presStyleCnt="8">
        <dgm:presLayoutVars>
          <dgm:chMax val="0"/>
          <dgm:bulletEnabled val="1"/>
        </dgm:presLayoutVars>
      </dgm:prSet>
      <dgm:spPr/>
      <dgm:t>
        <a:bodyPr/>
        <a:lstStyle/>
        <a:p>
          <a:endParaRPr lang="es-CR"/>
        </a:p>
      </dgm:t>
    </dgm:pt>
    <dgm:pt modelId="{C3F289E0-5ABB-4A79-A456-E3B1C8C12F13}" type="pres">
      <dgm:prSet presAssocID="{65B9F457-CD67-491A-A696-F78993745079}" presName="spacer" presStyleCnt="0"/>
      <dgm:spPr/>
      <dgm:t>
        <a:bodyPr/>
        <a:lstStyle/>
        <a:p>
          <a:endParaRPr lang="es-CR"/>
        </a:p>
      </dgm:t>
    </dgm:pt>
    <dgm:pt modelId="{E8197C91-43C0-4D0D-9597-1DBFB54C88ED}" type="pres">
      <dgm:prSet presAssocID="{B72A9126-F09F-4AFE-9CC1-C731AD2ED510}" presName="parentText" presStyleLbl="node1" presStyleIdx="7" presStyleCnt="8">
        <dgm:presLayoutVars>
          <dgm:chMax val="0"/>
          <dgm:bulletEnabled val="1"/>
        </dgm:presLayoutVars>
      </dgm:prSet>
      <dgm:spPr/>
      <dgm:t>
        <a:bodyPr/>
        <a:lstStyle/>
        <a:p>
          <a:endParaRPr lang="es-CR"/>
        </a:p>
      </dgm:t>
    </dgm:pt>
  </dgm:ptLst>
  <dgm:cxnLst>
    <dgm:cxn modelId="{B30865E3-ED3E-4497-8B84-D0FF02CB8C6A}" srcId="{77CF079D-4904-4762-843E-1D980C608E3A}" destId="{A4C416EB-67CC-4C33-9E5F-8B222D0D6F70}" srcOrd="1" destOrd="0" parTransId="{21895767-93A0-475F-AA4C-31B50179873C}" sibTransId="{8AA06CFD-8DCB-4358-8B0D-9BC308585EA1}"/>
    <dgm:cxn modelId="{514A486F-35AB-49D8-9F05-1785485FA25F}" srcId="{77CF079D-4904-4762-843E-1D980C608E3A}" destId="{B72A9126-F09F-4AFE-9CC1-C731AD2ED510}" srcOrd="7" destOrd="0" parTransId="{25D8C711-6F4B-41DB-8004-1AEB4D68CEAC}" sibTransId="{5452C68C-8217-4B34-A18F-F6D22EE88775}"/>
    <dgm:cxn modelId="{22E71700-31E6-4A03-B64B-F655619CA87B}" type="presOf" srcId="{77CF079D-4904-4762-843E-1D980C608E3A}" destId="{7C41F5DA-041A-4000-820D-7026D7386F45}" srcOrd="0" destOrd="0" presId="urn:microsoft.com/office/officeart/2005/8/layout/vList2"/>
    <dgm:cxn modelId="{14A4DB7B-BA9F-411D-8E8D-06F9465F28CF}" srcId="{77CF079D-4904-4762-843E-1D980C608E3A}" destId="{6F18DE4A-3844-4F24-99D6-7AA7ADD5F937}" srcOrd="3" destOrd="0" parTransId="{EC2EB6D9-4394-4B29-82C1-234A941681A0}" sibTransId="{8F7677D0-48DF-4F9D-A561-8676DFA02A7C}"/>
    <dgm:cxn modelId="{22B671AD-2BB9-487F-B398-4556DF327C5F}" srcId="{77CF079D-4904-4762-843E-1D980C608E3A}" destId="{A13DE1ED-B2C6-46CF-8EFE-F12F69E858BA}" srcOrd="6" destOrd="0" parTransId="{043BB957-2F5A-49C2-B2B6-BDDD0915F568}" sibTransId="{65B9F457-CD67-491A-A696-F78993745079}"/>
    <dgm:cxn modelId="{C90BFD6D-0218-446D-A7E1-B9CC9EC0B5D7}" srcId="{77CF079D-4904-4762-843E-1D980C608E3A}" destId="{10F21661-4F36-46D3-BC46-92F4F8B5DD1C}" srcOrd="4" destOrd="0" parTransId="{2AEE8599-5340-4237-9ED9-BB978A68B43E}" sibTransId="{18EAF4ED-875F-45A6-8919-97601D34C24C}"/>
    <dgm:cxn modelId="{80A3C284-1B55-4CDE-90AE-31A8BD2ED325}" type="presOf" srcId="{C9DA5290-E82F-4E3E-BE39-49CACFC8AE5B}" destId="{CFA46319-A19F-4A73-9C54-AB164D0EC22D}" srcOrd="0" destOrd="0" presId="urn:microsoft.com/office/officeart/2005/8/layout/vList2"/>
    <dgm:cxn modelId="{901A1AB0-CA4E-4E7B-B623-618D2D7206CE}" type="presOf" srcId="{73707E99-6F0F-4BB4-8701-382E2063C0AD}" destId="{D4BAF3F5-AC8A-4E92-A21E-84BEFC323326}" srcOrd="0" destOrd="0" presId="urn:microsoft.com/office/officeart/2005/8/layout/vList2"/>
    <dgm:cxn modelId="{E6D3BDED-B55B-40FB-AD04-D22B68EE74DA}" srcId="{77CF079D-4904-4762-843E-1D980C608E3A}" destId="{73707E99-6F0F-4BB4-8701-382E2063C0AD}" srcOrd="5" destOrd="0" parTransId="{1C630744-CE72-4094-8A73-D0A6868D33DB}" sibTransId="{C72013D5-A2D2-4273-9783-F1CAA205379C}"/>
    <dgm:cxn modelId="{81F4CAE4-E6FD-40B1-BD54-C5456DCB8A10}" type="presOf" srcId="{A13DE1ED-B2C6-46CF-8EFE-F12F69E858BA}" destId="{46F09F6C-DD59-4A6F-ADAC-B8CBCC2DDA7F}" srcOrd="0" destOrd="0" presId="urn:microsoft.com/office/officeart/2005/8/layout/vList2"/>
    <dgm:cxn modelId="{8BA9D7A3-1A72-4006-B541-D08CF1CE6E61}" srcId="{77CF079D-4904-4762-843E-1D980C608E3A}" destId="{47F6BB64-1C19-4B50-83B1-057CC4A50007}" srcOrd="0" destOrd="0" parTransId="{CA05C204-818C-4779-A6E5-271C648500F0}" sibTransId="{14545DAA-78B3-4665-8F40-DAF07779D670}"/>
    <dgm:cxn modelId="{132D3F28-93F6-4FA3-950D-46BE3BD2489D}" srcId="{77CF079D-4904-4762-843E-1D980C608E3A}" destId="{C9DA5290-E82F-4E3E-BE39-49CACFC8AE5B}" srcOrd="2" destOrd="0" parTransId="{6301F838-F95B-4902-8145-C5F66D610D23}" sibTransId="{18007422-7883-4A14-8655-9A7D27774CDE}"/>
    <dgm:cxn modelId="{2822CD9A-08DE-4C26-AF20-3C6DB4B0C4B5}" type="presOf" srcId="{6F18DE4A-3844-4F24-99D6-7AA7ADD5F937}" destId="{DADC57EF-2129-43AF-A02E-0F396AF51330}" srcOrd="0" destOrd="0" presId="urn:microsoft.com/office/officeart/2005/8/layout/vList2"/>
    <dgm:cxn modelId="{FFD9219B-686F-4226-A245-43B6CBA8C66D}" type="presOf" srcId="{B72A9126-F09F-4AFE-9CC1-C731AD2ED510}" destId="{E8197C91-43C0-4D0D-9597-1DBFB54C88ED}" srcOrd="0" destOrd="0" presId="urn:microsoft.com/office/officeart/2005/8/layout/vList2"/>
    <dgm:cxn modelId="{96CD4B33-5FE4-4A4A-BBB0-10169CD18674}" type="presOf" srcId="{A4C416EB-67CC-4C33-9E5F-8B222D0D6F70}" destId="{FF658022-BECB-4FAD-8EE5-442904909269}" srcOrd="0" destOrd="0" presId="urn:microsoft.com/office/officeart/2005/8/layout/vList2"/>
    <dgm:cxn modelId="{9E3E69E9-0411-48F0-A5EA-3454CCC5E5D8}" type="presOf" srcId="{47F6BB64-1C19-4B50-83B1-057CC4A50007}" destId="{F98E99D2-6C48-4DF6-92BC-5EE2E86BD125}" srcOrd="0" destOrd="0" presId="urn:microsoft.com/office/officeart/2005/8/layout/vList2"/>
    <dgm:cxn modelId="{4AE95529-04C5-47B0-80B8-6BC1D7CC0D17}" type="presOf" srcId="{10F21661-4F36-46D3-BC46-92F4F8B5DD1C}" destId="{0D0DE008-50B1-4CF5-AD35-1E6663E8BAE3}" srcOrd="0" destOrd="0" presId="urn:microsoft.com/office/officeart/2005/8/layout/vList2"/>
    <dgm:cxn modelId="{03B5F60B-CC1B-4DCE-95ED-4A604D2EAB1E}" type="presParOf" srcId="{7C41F5DA-041A-4000-820D-7026D7386F45}" destId="{F98E99D2-6C48-4DF6-92BC-5EE2E86BD125}" srcOrd="0" destOrd="0" presId="urn:microsoft.com/office/officeart/2005/8/layout/vList2"/>
    <dgm:cxn modelId="{B2C0F16D-62E7-4E6A-8FEB-A78884B5C70A}" type="presParOf" srcId="{7C41F5DA-041A-4000-820D-7026D7386F45}" destId="{9568BFFB-A819-4BE7-9071-9BDC480122FC}" srcOrd="1" destOrd="0" presId="urn:microsoft.com/office/officeart/2005/8/layout/vList2"/>
    <dgm:cxn modelId="{B2B13471-2342-44BB-BF33-DC9C5C219B87}" type="presParOf" srcId="{7C41F5DA-041A-4000-820D-7026D7386F45}" destId="{FF658022-BECB-4FAD-8EE5-442904909269}" srcOrd="2" destOrd="0" presId="urn:microsoft.com/office/officeart/2005/8/layout/vList2"/>
    <dgm:cxn modelId="{3E470892-D789-48C8-A830-FB77C52AC2FA}" type="presParOf" srcId="{7C41F5DA-041A-4000-820D-7026D7386F45}" destId="{7242B466-C22E-43A6-969D-480F4A692351}" srcOrd="3" destOrd="0" presId="urn:microsoft.com/office/officeart/2005/8/layout/vList2"/>
    <dgm:cxn modelId="{35749D15-13C4-4ED6-B1A0-20C9C76F0A81}" type="presParOf" srcId="{7C41F5DA-041A-4000-820D-7026D7386F45}" destId="{CFA46319-A19F-4A73-9C54-AB164D0EC22D}" srcOrd="4" destOrd="0" presId="urn:microsoft.com/office/officeart/2005/8/layout/vList2"/>
    <dgm:cxn modelId="{9AD22C20-6D30-4C8F-A431-E741A4985C93}" type="presParOf" srcId="{7C41F5DA-041A-4000-820D-7026D7386F45}" destId="{B08D8576-5C96-47DD-949A-E533BA387DA9}" srcOrd="5" destOrd="0" presId="urn:microsoft.com/office/officeart/2005/8/layout/vList2"/>
    <dgm:cxn modelId="{54BE1684-6758-4CD6-9023-9DAD2B8C7D00}" type="presParOf" srcId="{7C41F5DA-041A-4000-820D-7026D7386F45}" destId="{DADC57EF-2129-43AF-A02E-0F396AF51330}" srcOrd="6" destOrd="0" presId="urn:microsoft.com/office/officeart/2005/8/layout/vList2"/>
    <dgm:cxn modelId="{0AFB8B63-B768-4054-8F1B-6B03C54E0A92}" type="presParOf" srcId="{7C41F5DA-041A-4000-820D-7026D7386F45}" destId="{589E7A0F-50C2-46F3-A927-F31C38758BC2}" srcOrd="7" destOrd="0" presId="urn:microsoft.com/office/officeart/2005/8/layout/vList2"/>
    <dgm:cxn modelId="{D016E58C-C72D-4A02-845B-DDA1FBC84401}" type="presParOf" srcId="{7C41F5DA-041A-4000-820D-7026D7386F45}" destId="{0D0DE008-50B1-4CF5-AD35-1E6663E8BAE3}" srcOrd="8" destOrd="0" presId="urn:microsoft.com/office/officeart/2005/8/layout/vList2"/>
    <dgm:cxn modelId="{4428BAEE-B7BA-4089-91CE-26BDBF032D83}" type="presParOf" srcId="{7C41F5DA-041A-4000-820D-7026D7386F45}" destId="{ACD8CC11-4062-4931-BF25-4B97807492B8}" srcOrd="9" destOrd="0" presId="urn:microsoft.com/office/officeart/2005/8/layout/vList2"/>
    <dgm:cxn modelId="{D45BE877-CC90-4755-A7C5-1E6C2782DF5C}" type="presParOf" srcId="{7C41F5DA-041A-4000-820D-7026D7386F45}" destId="{D4BAF3F5-AC8A-4E92-A21E-84BEFC323326}" srcOrd="10" destOrd="0" presId="urn:microsoft.com/office/officeart/2005/8/layout/vList2"/>
    <dgm:cxn modelId="{18A2A4DD-812D-41AC-9046-23E6545B9AD4}" type="presParOf" srcId="{7C41F5DA-041A-4000-820D-7026D7386F45}" destId="{5E3E646E-E34D-48DB-9BBD-CF8A80EB0CFF}" srcOrd="11" destOrd="0" presId="urn:microsoft.com/office/officeart/2005/8/layout/vList2"/>
    <dgm:cxn modelId="{53961170-6F6C-4D93-BE03-C98FF17BD6C3}" type="presParOf" srcId="{7C41F5DA-041A-4000-820D-7026D7386F45}" destId="{46F09F6C-DD59-4A6F-ADAC-B8CBCC2DDA7F}" srcOrd="12" destOrd="0" presId="urn:microsoft.com/office/officeart/2005/8/layout/vList2"/>
    <dgm:cxn modelId="{5255DF9A-F078-4B40-B2E2-86ADE5AB62C9}" type="presParOf" srcId="{7C41F5DA-041A-4000-820D-7026D7386F45}" destId="{C3F289E0-5ABB-4A79-A456-E3B1C8C12F13}" srcOrd="13" destOrd="0" presId="urn:microsoft.com/office/officeart/2005/8/layout/vList2"/>
    <dgm:cxn modelId="{28B24F13-B00F-499B-81DE-39FBCE972323}" type="presParOf" srcId="{7C41F5DA-041A-4000-820D-7026D7386F45}" destId="{E8197C91-43C0-4D0D-9597-1DBFB54C88ED}"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8B8E1EF-3C5B-42CC-B437-43558A22F051}" type="doc">
      <dgm:prSet loTypeId="urn:microsoft.com/office/officeart/2005/8/layout/funnel1" loCatId="process" qsTypeId="urn:microsoft.com/office/officeart/2005/8/quickstyle/simple1" qsCatId="simple" csTypeId="urn:microsoft.com/office/officeart/2005/8/colors/accent5_2" csCatId="accent5" phldr="1"/>
      <dgm:spPr/>
      <dgm:t>
        <a:bodyPr/>
        <a:lstStyle/>
        <a:p>
          <a:endParaRPr lang="es-ES"/>
        </a:p>
      </dgm:t>
    </dgm:pt>
    <dgm:pt modelId="{4424733B-2FFC-4F15-9964-FA3EDDE09E05}">
      <dgm:prSet phldrT="[Texto]"/>
      <dgm:spPr/>
      <dgm:t>
        <a:bodyPr/>
        <a:lstStyle/>
        <a:p>
          <a:r>
            <a:rPr lang="es-CR" dirty="0" smtClean="0"/>
            <a:t>La Función</a:t>
          </a:r>
          <a:endParaRPr lang="es-ES" dirty="0"/>
        </a:p>
      </dgm:t>
    </dgm:pt>
    <dgm:pt modelId="{C9348542-2F52-41EA-86F8-6E3D96774949}" type="parTrans" cxnId="{41B8A032-D778-4407-B823-86B1EFDB2DAE}">
      <dgm:prSet/>
      <dgm:spPr/>
      <dgm:t>
        <a:bodyPr/>
        <a:lstStyle/>
        <a:p>
          <a:endParaRPr lang="es-ES"/>
        </a:p>
      </dgm:t>
    </dgm:pt>
    <dgm:pt modelId="{3BD2526F-FFAF-479C-AD96-16916E2D98B1}" type="sibTrans" cxnId="{41B8A032-D778-4407-B823-86B1EFDB2DAE}">
      <dgm:prSet/>
      <dgm:spPr/>
      <dgm:t>
        <a:bodyPr/>
        <a:lstStyle/>
        <a:p>
          <a:endParaRPr lang="es-ES"/>
        </a:p>
      </dgm:t>
    </dgm:pt>
    <dgm:pt modelId="{76FC41DF-BF97-4905-A300-35537C200CE3}">
      <dgm:prSet phldrT="[Texto]"/>
      <dgm:spPr/>
      <dgm:t>
        <a:bodyPr/>
        <a:lstStyle/>
        <a:p>
          <a:r>
            <a:rPr lang="es-CR" dirty="0" smtClean="0"/>
            <a:t>La Estructura </a:t>
          </a:r>
          <a:endParaRPr lang="es-ES" dirty="0"/>
        </a:p>
      </dgm:t>
    </dgm:pt>
    <dgm:pt modelId="{3212B6B1-FA31-4FC9-AF11-D862BA23044B}" type="parTrans" cxnId="{A9C2951C-6E2E-4D86-8199-0DFDC62ACA6F}">
      <dgm:prSet/>
      <dgm:spPr/>
      <dgm:t>
        <a:bodyPr/>
        <a:lstStyle/>
        <a:p>
          <a:endParaRPr lang="es-ES"/>
        </a:p>
      </dgm:t>
    </dgm:pt>
    <dgm:pt modelId="{2CF8CFF2-CDE4-44AA-8EF5-CE4EE3F3BF30}" type="sibTrans" cxnId="{A9C2951C-6E2E-4D86-8199-0DFDC62ACA6F}">
      <dgm:prSet/>
      <dgm:spPr/>
      <dgm:t>
        <a:bodyPr/>
        <a:lstStyle/>
        <a:p>
          <a:endParaRPr lang="es-ES"/>
        </a:p>
      </dgm:t>
    </dgm:pt>
    <dgm:pt modelId="{3CC01F30-C465-4A79-8AEC-BCB5526B56B6}">
      <dgm:prSet phldrT="[Texto]"/>
      <dgm:spPr/>
      <dgm:t>
        <a:bodyPr/>
        <a:lstStyle/>
        <a:p>
          <a:r>
            <a:rPr lang="es-CR" dirty="0" smtClean="0"/>
            <a:t>La Ciudadanía </a:t>
          </a:r>
          <a:endParaRPr lang="es-ES" dirty="0"/>
        </a:p>
      </dgm:t>
    </dgm:pt>
    <dgm:pt modelId="{DB5C4C50-747E-4A19-A1E7-FA08E028180B}" type="parTrans" cxnId="{DCE85691-DA60-48A2-ABD3-4CA45AAA3A1D}">
      <dgm:prSet/>
      <dgm:spPr/>
      <dgm:t>
        <a:bodyPr/>
        <a:lstStyle/>
        <a:p>
          <a:endParaRPr lang="es-ES"/>
        </a:p>
      </dgm:t>
    </dgm:pt>
    <dgm:pt modelId="{4152D466-7A7F-457F-8364-13BCF9387A90}" type="sibTrans" cxnId="{DCE85691-DA60-48A2-ABD3-4CA45AAA3A1D}">
      <dgm:prSet/>
      <dgm:spPr/>
      <dgm:t>
        <a:bodyPr/>
        <a:lstStyle/>
        <a:p>
          <a:endParaRPr lang="es-ES"/>
        </a:p>
      </dgm:t>
    </dgm:pt>
    <dgm:pt modelId="{DA99B271-A6DE-4C16-A5FB-36E2CDF5C5AD}">
      <dgm:prSet phldrT="[Texto]"/>
      <dgm:spPr/>
      <dgm:t>
        <a:bodyPr/>
        <a:lstStyle/>
        <a:p>
          <a:r>
            <a:rPr lang="es-ES" dirty="0" smtClean="0">
              <a:solidFill>
                <a:schemeClr val="tx1">
                  <a:lumMod val="75000"/>
                  <a:lumOff val="25000"/>
                </a:schemeClr>
              </a:solidFill>
            </a:rPr>
            <a:t>Funcionamiento del Estado dentro de la Sociedad Civil = Valor social</a:t>
          </a:r>
          <a:endParaRPr lang="es-ES" dirty="0">
            <a:solidFill>
              <a:schemeClr val="tx1">
                <a:lumMod val="75000"/>
                <a:lumOff val="25000"/>
              </a:schemeClr>
            </a:solidFill>
          </a:endParaRPr>
        </a:p>
      </dgm:t>
    </dgm:pt>
    <dgm:pt modelId="{35162405-568A-42C3-8CBB-01CE282FBAE3}" type="parTrans" cxnId="{C0653002-D910-4414-B05E-C6D95AC70CC8}">
      <dgm:prSet/>
      <dgm:spPr/>
      <dgm:t>
        <a:bodyPr/>
        <a:lstStyle/>
        <a:p>
          <a:endParaRPr lang="es-ES"/>
        </a:p>
      </dgm:t>
    </dgm:pt>
    <dgm:pt modelId="{3444E0AC-4ACC-46F0-8921-807082AD2EAA}" type="sibTrans" cxnId="{C0653002-D910-4414-B05E-C6D95AC70CC8}">
      <dgm:prSet/>
      <dgm:spPr/>
      <dgm:t>
        <a:bodyPr/>
        <a:lstStyle/>
        <a:p>
          <a:endParaRPr lang="es-ES"/>
        </a:p>
      </dgm:t>
    </dgm:pt>
    <dgm:pt modelId="{B79A6A07-73F2-42CC-8E6C-30CE5FB335F9}" type="pres">
      <dgm:prSet presAssocID="{18B8E1EF-3C5B-42CC-B437-43558A22F051}" presName="Name0" presStyleCnt="0">
        <dgm:presLayoutVars>
          <dgm:chMax val="4"/>
          <dgm:resizeHandles val="exact"/>
        </dgm:presLayoutVars>
      </dgm:prSet>
      <dgm:spPr/>
      <dgm:t>
        <a:bodyPr/>
        <a:lstStyle/>
        <a:p>
          <a:endParaRPr lang="es-CR"/>
        </a:p>
      </dgm:t>
    </dgm:pt>
    <dgm:pt modelId="{479889FF-2EB9-4D5E-A9E5-512E05EC26F9}" type="pres">
      <dgm:prSet presAssocID="{18B8E1EF-3C5B-42CC-B437-43558A22F051}" presName="ellipse" presStyleLbl="trBgShp" presStyleIdx="0" presStyleCnt="1"/>
      <dgm:spPr/>
      <dgm:t>
        <a:bodyPr/>
        <a:lstStyle/>
        <a:p>
          <a:endParaRPr lang="es-CR"/>
        </a:p>
      </dgm:t>
    </dgm:pt>
    <dgm:pt modelId="{043529D9-24D5-42D3-B38F-F5D23F1A174B}" type="pres">
      <dgm:prSet presAssocID="{18B8E1EF-3C5B-42CC-B437-43558A22F051}" presName="arrow1" presStyleLbl="fgShp" presStyleIdx="0" presStyleCnt="1"/>
      <dgm:spPr/>
      <dgm:t>
        <a:bodyPr/>
        <a:lstStyle/>
        <a:p>
          <a:endParaRPr lang="es-CR"/>
        </a:p>
      </dgm:t>
    </dgm:pt>
    <dgm:pt modelId="{1A3A9906-5072-43BB-9E8E-16BD85113FAA}" type="pres">
      <dgm:prSet presAssocID="{18B8E1EF-3C5B-42CC-B437-43558A22F051}" presName="rectangle" presStyleLbl="revTx" presStyleIdx="0" presStyleCnt="1">
        <dgm:presLayoutVars>
          <dgm:bulletEnabled val="1"/>
        </dgm:presLayoutVars>
      </dgm:prSet>
      <dgm:spPr/>
      <dgm:t>
        <a:bodyPr/>
        <a:lstStyle/>
        <a:p>
          <a:endParaRPr lang="es-ES"/>
        </a:p>
      </dgm:t>
    </dgm:pt>
    <dgm:pt modelId="{02402BC8-C041-45AC-A980-0BCEA49287B1}" type="pres">
      <dgm:prSet presAssocID="{76FC41DF-BF97-4905-A300-35537C200CE3}" presName="item1" presStyleLbl="node1" presStyleIdx="0" presStyleCnt="3">
        <dgm:presLayoutVars>
          <dgm:bulletEnabled val="1"/>
        </dgm:presLayoutVars>
      </dgm:prSet>
      <dgm:spPr/>
      <dgm:t>
        <a:bodyPr/>
        <a:lstStyle/>
        <a:p>
          <a:endParaRPr lang="es-CR"/>
        </a:p>
      </dgm:t>
    </dgm:pt>
    <dgm:pt modelId="{78C6A033-A7EC-4B56-BF71-173D90A64E5A}" type="pres">
      <dgm:prSet presAssocID="{3CC01F30-C465-4A79-8AEC-BCB5526B56B6}" presName="item2" presStyleLbl="node1" presStyleIdx="1" presStyleCnt="3">
        <dgm:presLayoutVars>
          <dgm:bulletEnabled val="1"/>
        </dgm:presLayoutVars>
      </dgm:prSet>
      <dgm:spPr/>
      <dgm:t>
        <a:bodyPr/>
        <a:lstStyle/>
        <a:p>
          <a:endParaRPr lang="es-ES"/>
        </a:p>
      </dgm:t>
    </dgm:pt>
    <dgm:pt modelId="{388DAF73-2496-4D17-9BD2-CB531C416D12}" type="pres">
      <dgm:prSet presAssocID="{DA99B271-A6DE-4C16-A5FB-36E2CDF5C5AD}" presName="item3" presStyleLbl="node1" presStyleIdx="2" presStyleCnt="3">
        <dgm:presLayoutVars>
          <dgm:bulletEnabled val="1"/>
        </dgm:presLayoutVars>
      </dgm:prSet>
      <dgm:spPr/>
      <dgm:t>
        <a:bodyPr/>
        <a:lstStyle/>
        <a:p>
          <a:endParaRPr lang="es-ES"/>
        </a:p>
      </dgm:t>
    </dgm:pt>
    <dgm:pt modelId="{31F9F9C6-EAA5-4719-8886-D4C819E5AAEB}" type="pres">
      <dgm:prSet presAssocID="{18B8E1EF-3C5B-42CC-B437-43558A22F051}" presName="funnel" presStyleLbl="trAlignAcc1" presStyleIdx="0" presStyleCnt="1"/>
      <dgm:spPr/>
      <dgm:t>
        <a:bodyPr/>
        <a:lstStyle/>
        <a:p>
          <a:endParaRPr lang="es-CR"/>
        </a:p>
      </dgm:t>
    </dgm:pt>
  </dgm:ptLst>
  <dgm:cxnLst>
    <dgm:cxn modelId="{F462B54A-2847-40F6-9CF0-2E5D58E44E1A}" type="presOf" srcId="{18B8E1EF-3C5B-42CC-B437-43558A22F051}" destId="{B79A6A07-73F2-42CC-8E6C-30CE5FB335F9}" srcOrd="0" destOrd="0" presId="urn:microsoft.com/office/officeart/2005/8/layout/funnel1"/>
    <dgm:cxn modelId="{DCE85691-DA60-48A2-ABD3-4CA45AAA3A1D}" srcId="{18B8E1EF-3C5B-42CC-B437-43558A22F051}" destId="{3CC01F30-C465-4A79-8AEC-BCB5526B56B6}" srcOrd="2" destOrd="0" parTransId="{DB5C4C50-747E-4A19-A1E7-FA08E028180B}" sibTransId="{4152D466-7A7F-457F-8364-13BCF9387A90}"/>
    <dgm:cxn modelId="{A9C2951C-6E2E-4D86-8199-0DFDC62ACA6F}" srcId="{18B8E1EF-3C5B-42CC-B437-43558A22F051}" destId="{76FC41DF-BF97-4905-A300-35537C200CE3}" srcOrd="1" destOrd="0" parTransId="{3212B6B1-FA31-4FC9-AF11-D862BA23044B}" sibTransId="{2CF8CFF2-CDE4-44AA-8EF5-CE4EE3F3BF30}"/>
    <dgm:cxn modelId="{C0653002-D910-4414-B05E-C6D95AC70CC8}" srcId="{18B8E1EF-3C5B-42CC-B437-43558A22F051}" destId="{DA99B271-A6DE-4C16-A5FB-36E2CDF5C5AD}" srcOrd="3" destOrd="0" parTransId="{35162405-568A-42C3-8CBB-01CE282FBAE3}" sibTransId="{3444E0AC-4ACC-46F0-8921-807082AD2EAA}"/>
    <dgm:cxn modelId="{05674FC7-1550-4537-8A29-9F723A8BEFB5}" type="presOf" srcId="{4424733B-2FFC-4F15-9964-FA3EDDE09E05}" destId="{388DAF73-2496-4D17-9BD2-CB531C416D12}" srcOrd="0" destOrd="0" presId="urn:microsoft.com/office/officeart/2005/8/layout/funnel1"/>
    <dgm:cxn modelId="{41B8A032-D778-4407-B823-86B1EFDB2DAE}" srcId="{18B8E1EF-3C5B-42CC-B437-43558A22F051}" destId="{4424733B-2FFC-4F15-9964-FA3EDDE09E05}" srcOrd="0" destOrd="0" parTransId="{C9348542-2F52-41EA-86F8-6E3D96774949}" sibTransId="{3BD2526F-FFAF-479C-AD96-16916E2D98B1}"/>
    <dgm:cxn modelId="{F82FC03E-09E5-4467-997D-476A852B2A32}" type="presOf" srcId="{DA99B271-A6DE-4C16-A5FB-36E2CDF5C5AD}" destId="{1A3A9906-5072-43BB-9E8E-16BD85113FAA}" srcOrd="0" destOrd="0" presId="urn:microsoft.com/office/officeart/2005/8/layout/funnel1"/>
    <dgm:cxn modelId="{7659D718-ABF8-4C81-8AF0-FA61492BAE95}" type="presOf" srcId="{3CC01F30-C465-4A79-8AEC-BCB5526B56B6}" destId="{02402BC8-C041-45AC-A980-0BCEA49287B1}" srcOrd="0" destOrd="0" presId="urn:microsoft.com/office/officeart/2005/8/layout/funnel1"/>
    <dgm:cxn modelId="{D0353080-579B-4EBA-B4BF-62D5398F8837}" type="presOf" srcId="{76FC41DF-BF97-4905-A300-35537C200CE3}" destId="{78C6A033-A7EC-4B56-BF71-173D90A64E5A}" srcOrd="0" destOrd="0" presId="urn:microsoft.com/office/officeart/2005/8/layout/funnel1"/>
    <dgm:cxn modelId="{D586CA4F-7503-4B61-88E9-A3A7DB272EBC}" type="presParOf" srcId="{B79A6A07-73F2-42CC-8E6C-30CE5FB335F9}" destId="{479889FF-2EB9-4D5E-A9E5-512E05EC26F9}" srcOrd="0" destOrd="0" presId="urn:microsoft.com/office/officeart/2005/8/layout/funnel1"/>
    <dgm:cxn modelId="{5C281B47-0F65-4637-B5DF-F837ADF44A54}" type="presParOf" srcId="{B79A6A07-73F2-42CC-8E6C-30CE5FB335F9}" destId="{043529D9-24D5-42D3-B38F-F5D23F1A174B}" srcOrd="1" destOrd="0" presId="urn:microsoft.com/office/officeart/2005/8/layout/funnel1"/>
    <dgm:cxn modelId="{BE9E2C14-ADD9-46AD-B4D7-1A9F2F5371C1}" type="presParOf" srcId="{B79A6A07-73F2-42CC-8E6C-30CE5FB335F9}" destId="{1A3A9906-5072-43BB-9E8E-16BD85113FAA}" srcOrd="2" destOrd="0" presId="urn:microsoft.com/office/officeart/2005/8/layout/funnel1"/>
    <dgm:cxn modelId="{A70951CF-21C9-4D82-BC5E-44810C713E59}" type="presParOf" srcId="{B79A6A07-73F2-42CC-8E6C-30CE5FB335F9}" destId="{02402BC8-C041-45AC-A980-0BCEA49287B1}" srcOrd="3" destOrd="0" presId="urn:microsoft.com/office/officeart/2005/8/layout/funnel1"/>
    <dgm:cxn modelId="{BF5CD287-B9C4-4A05-B51F-C6E1C496232C}" type="presParOf" srcId="{B79A6A07-73F2-42CC-8E6C-30CE5FB335F9}" destId="{78C6A033-A7EC-4B56-BF71-173D90A64E5A}" srcOrd="4" destOrd="0" presId="urn:microsoft.com/office/officeart/2005/8/layout/funnel1"/>
    <dgm:cxn modelId="{9FA15EAE-1CBB-45E0-8D29-820EDF02BB7F}" type="presParOf" srcId="{B79A6A07-73F2-42CC-8E6C-30CE5FB335F9}" destId="{388DAF73-2496-4D17-9BD2-CB531C416D12}" srcOrd="5" destOrd="0" presId="urn:microsoft.com/office/officeart/2005/8/layout/funnel1"/>
    <dgm:cxn modelId="{0B6F597E-324F-4382-B59C-AF02ACEFE87D}" type="presParOf" srcId="{B79A6A07-73F2-42CC-8E6C-30CE5FB335F9}" destId="{31F9F9C6-EAA5-4719-8886-D4C819E5AAEB}"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55EF4AE-4EC5-430B-89F7-40EC822F6122}" type="doc">
      <dgm:prSet loTypeId="urn:microsoft.com/office/officeart/2005/8/layout/chart3" loCatId="cycle" qsTypeId="urn:microsoft.com/office/officeart/2005/8/quickstyle/simple1" qsCatId="simple" csTypeId="urn:microsoft.com/office/officeart/2005/8/colors/accent2_2" csCatId="accent2" phldr="1"/>
      <dgm:spPr/>
      <dgm:t>
        <a:bodyPr/>
        <a:lstStyle/>
        <a:p>
          <a:endParaRPr lang="es-CR"/>
        </a:p>
      </dgm:t>
    </dgm:pt>
    <dgm:pt modelId="{553FC884-CC82-4B52-9F96-FDCB976BA2EA}">
      <dgm:prSet custT="1"/>
      <dgm:spPr>
        <a:noFill/>
        <a:ln>
          <a:solidFill>
            <a:srgbClr val="FF9C32"/>
          </a:solidFill>
        </a:ln>
      </dgm:spPr>
      <dgm:t>
        <a:bodyPr/>
        <a:lstStyle/>
        <a:p>
          <a:pPr rtl="0"/>
          <a:r>
            <a:rPr lang="es-ES" sz="1600" dirty="0" smtClean="0">
              <a:solidFill>
                <a:schemeClr val="tx1">
                  <a:lumMod val="75000"/>
                  <a:lumOff val="25000"/>
                </a:schemeClr>
              </a:solidFill>
            </a:rPr>
            <a:t>2. Análisis de la estructura = dónde se desarrollan las funciones.</a:t>
          </a:r>
          <a:endParaRPr lang="es-CR" sz="1600" dirty="0">
            <a:solidFill>
              <a:schemeClr val="tx1">
                <a:lumMod val="75000"/>
                <a:lumOff val="25000"/>
              </a:schemeClr>
            </a:solidFill>
          </a:endParaRPr>
        </a:p>
      </dgm:t>
    </dgm:pt>
    <dgm:pt modelId="{00C494E9-6E4F-4859-B027-9A0EC9801AD1}" type="parTrans" cxnId="{0F291136-CF66-4078-B337-870927309C7A}">
      <dgm:prSet custT="1"/>
      <dgm:spPr/>
      <dgm:t>
        <a:bodyPr/>
        <a:lstStyle/>
        <a:p>
          <a:endParaRPr lang="es-CR" sz="1600">
            <a:solidFill>
              <a:schemeClr val="tx1">
                <a:lumMod val="75000"/>
                <a:lumOff val="25000"/>
              </a:schemeClr>
            </a:solidFill>
          </a:endParaRPr>
        </a:p>
      </dgm:t>
    </dgm:pt>
    <dgm:pt modelId="{B03A63A0-8AA9-4945-AA3B-E3503E007E86}" type="sibTrans" cxnId="{0F291136-CF66-4078-B337-870927309C7A}">
      <dgm:prSet/>
      <dgm:spPr/>
      <dgm:t>
        <a:bodyPr/>
        <a:lstStyle/>
        <a:p>
          <a:endParaRPr lang="es-CR" sz="1600">
            <a:solidFill>
              <a:schemeClr val="tx1">
                <a:lumMod val="75000"/>
                <a:lumOff val="25000"/>
              </a:schemeClr>
            </a:solidFill>
          </a:endParaRPr>
        </a:p>
      </dgm:t>
    </dgm:pt>
    <dgm:pt modelId="{2E82E671-E95A-4073-9C9C-A9EBD336DF18}">
      <dgm:prSet custT="1"/>
      <dgm:spPr>
        <a:noFill/>
        <a:ln>
          <a:solidFill>
            <a:srgbClr val="FF9C32"/>
          </a:solidFill>
        </a:ln>
      </dgm:spPr>
      <dgm:t>
        <a:bodyPr/>
        <a:lstStyle/>
        <a:p>
          <a:pPr rtl="0"/>
          <a:r>
            <a:rPr lang="es-ES" sz="1200" dirty="0" smtClean="0">
              <a:solidFill>
                <a:schemeClr val="tx1">
                  <a:lumMod val="75000"/>
                  <a:lumOff val="25000"/>
                </a:schemeClr>
              </a:solidFill>
            </a:rPr>
            <a:t>3. Análisis del resultado = interacción entre la ejecución de las funciones –} estructura administrativa + las conexiones con la sociedad.</a:t>
          </a:r>
          <a:endParaRPr lang="es-CR" sz="1200" dirty="0">
            <a:solidFill>
              <a:schemeClr val="tx1">
                <a:lumMod val="75000"/>
                <a:lumOff val="25000"/>
              </a:schemeClr>
            </a:solidFill>
          </a:endParaRPr>
        </a:p>
      </dgm:t>
    </dgm:pt>
    <dgm:pt modelId="{14FE80B9-1012-4DFE-8E10-FE1E83D22FBD}" type="parTrans" cxnId="{7DE353B4-656C-47FB-A52D-2E09505D0AD8}">
      <dgm:prSet custT="1"/>
      <dgm:spPr/>
      <dgm:t>
        <a:bodyPr/>
        <a:lstStyle/>
        <a:p>
          <a:endParaRPr lang="es-CR" sz="1600">
            <a:solidFill>
              <a:schemeClr val="tx1">
                <a:lumMod val="75000"/>
                <a:lumOff val="25000"/>
              </a:schemeClr>
            </a:solidFill>
          </a:endParaRPr>
        </a:p>
      </dgm:t>
    </dgm:pt>
    <dgm:pt modelId="{27E0ED7F-B2A1-481C-91E5-F50A9ACD20A2}" type="sibTrans" cxnId="{7DE353B4-656C-47FB-A52D-2E09505D0AD8}">
      <dgm:prSet/>
      <dgm:spPr/>
      <dgm:t>
        <a:bodyPr/>
        <a:lstStyle/>
        <a:p>
          <a:endParaRPr lang="es-CR" sz="1600">
            <a:solidFill>
              <a:schemeClr val="tx1">
                <a:lumMod val="75000"/>
                <a:lumOff val="25000"/>
              </a:schemeClr>
            </a:solidFill>
          </a:endParaRPr>
        </a:p>
      </dgm:t>
    </dgm:pt>
    <dgm:pt modelId="{6931FBC1-A8B6-4DAC-B395-6C4DA48CACB7}">
      <dgm:prSet custT="1"/>
      <dgm:spPr>
        <a:noFill/>
        <a:ln>
          <a:solidFill>
            <a:srgbClr val="FF9C32"/>
          </a:solidFill>
        </a:ln>
      </dgm:spPr>
      <dgm:t>
        <a:bodyPr/>
        <a:lstStyle/>
        <a:p>
          <a:pPr rtl="0"/>
          <a:r>
            <a:rPr lang="es-ES" sz="1600" dirty="0" smtClean="0">
              <a:solidFill>
                <a:schemeClr val="tx1">
                  <a:lumMod val="75000"/>
                  <a:lumOff val="25000"/>
                </a:schemeClr>
              </a:solidFill>
            </a:rPr>
            <a:t>1. Análisis procesos de trabajo = funciones de la entidad y sus partes.</a:t>
          </a:r>
          <a:endParaRPr lang="es-CR" sz="1600" dirty="0">
            <a:solidFill>
              <a:schemeClr val="tx1">
                <a:lumMod val="75000"/>
                <a:lumOff val="25000"/>
              </a:schemeClr>
            </a:solidFill>
          </a:endParaRPr>
        </a:p>
      </dgm:t>
    </dgm:pt>
    <dgm:pt modelId="{D3A90435-39B7-4992-B8FA-9E08DAFEE3AC}" type="parTrans" cxnId="{87FE06E6-FF26-47D0-BD4E-DC6B4A4572AC}">
      <dgm:prSet custT="1"/>
      <dgm:spPr/>
      <dgm:t>
        <a:bodyPr/>
        <a:lstStyle/>
        <a:p>
          <a:endParaRPr lang="es-CR" sz="1600">
            <a:solidFill>
              <a:schemeClr val="tx1">
                <a:lumMod val="75000"/>
                <a:lumOff val="25000"/>
              </a:schemeClr>
            </a:solidFill>
          </a:endParaRPr>
        </a:p>
      </dgm:t>
    </dgm:pt>
    <dgm:pt modelId="{ED2730B3-8DEA-4FF5-91A9-1CCC233BA6E2}" type="sibTrans" cxnId="{87FE06E6-FF26-47D0-BD4E-DC6B4A4572AC}">
      <dgm:prSet/>
      <dgm:spPr/>
      <dgm:t>
        <a:bodyPr/>
        <a:lstStyle/>
        <a:p>
          <a:endParaRPr lang="es-CR" sz="1600">
            <a:solidFill>
              <a:schemeClr val="tx1">
                <a:lumMod val="75000"/>
                <a:lumOff val="25000"/>
              </a:schemeClr>
            </a:solidFill>
          </a:endParaRPr>
        </a:p>
      </dgm:t>
    </dgm:pt>
    <dgm:pt modelId="{5963A9D3-6FB9-4DD7-8D4B-8F428090738F}">
      <dgm:prSet custT="1"/>
      <dgm:spPr/>
      <dgm:t>
        <a:bodyPr/>
        <a:lstStyle/>
        <a:p>
          <a:pPr rtl="0"/>
          <a:r>
            <a:rPr lang="es-ES" sz="1600" b="1" dirty="0" smtClean="0"/>
            <a:t>Contexto de producción</a:t>
          </a:r>
          <a:endParaRPr lang="es-CR" sz="1600" dirty="0">
            <a:solidFill>
              <a:schemeClr val="tx1">
                <a:lumMod val="75000"/>
                <a:lumOff val="25000"/>
              </a:schemeClr>
            </a:solidFill>
          </a:endParaRPr>
        </a:p>
      </dgm:t>
    </dgm:pt>
    <dgm:pt modelId="{D8F301EF-4CA9-4891-9773-BF2388E0E193}" type="parTrans" cxnId="{3428CBBF-F10D-465B-8931-277CC5983E70}">
      <dgm:prSet/>
      <dgm:spPr/>
      <dgm:t>
        <a:bodyPr/>
        <a:lstStyle/>
        <a:p>
          <a:endParaRPr lang="es-CR" sz="2000"/>
        </a:p>
      </dgm:t>
    </dgm:pt>
    <dgm:pt modelId="{D682DC73-B9D3-45F3-9DB5-6D912488B1CD}" type="sibTrans" cxnId="{3428CBBF-F10D-465B-8931-277CC5983E70}">
      <dgm:prSet/>
      <dgm:spPr/>
      <dgm:t>
        <a:bodyPr/>
        <a:lstStyle/>
        <a:p>
          <a:endParaRPr lang="es-CR" sz="2000"/>
        </a:p>
      </dgm:t>
    </dgm:pt>
    <dgm:pt modelId="{6A96BB40-CF74-4C4B-A3E2-44CD1CCD921D}" type="pres">
      <dgm:prSet presAssocID="{E55EF4AE-4EC5-430B-89F7-40EC822F6122}" presName="compositeShape" presStyleCnt="0">
        <dgm:presLayoutVars>
          <dgm:chMax val="7"/>
          <dgm:dir/>
          <dgm:resizeHandles val="exact"/>
        </dgm:presLayoutVars>
      </dgm:prSet>
      <dgm:spPr/>
      <dgm:t>
        <a:bodyPr/>
        <a:lstStyle/>
        <a:p>
          <a:endParaRPr lang="es-CR"/>
        </a:p>
      </dgm:t>
    </dgm:pt>
    <dgm:pt modelId="{9BAACE4D-291E-4F74-9C22-7FEE53088CEF}" type="pres">
      <dgm:prSet presAssocID="{E55EF4AE-4EC5-430B-89F7-40EC822F6122}" presName="wedge1" presStyleLbl="node1" presStyleIdx="0" presStyleCnt="4"/>
      <dgm:spPr/>
      <dgm:t>
        <a:bodyPr/>
        <a:lstStyle/>
        <a:p>
          <a:endParaRPr lang="es-CR"/>
        </a:p>
      </dgm:t>
    </dgm:pt>
    <dgm:pt modelId="{F5E4D8F1-0979-4C41-8F1D-502A04AA6986}" type="pres">
      <dgm:prSet presAssocID="{E55EF4AE-4EC5-430B-89F7-40EC822F6122}" presName="wedge1Tx" presStyleLbl="node1" presStyleIdx="0" presStyleCnt="4">
        <dgm:presLayoutVars>
          <dgm:chMax val="0"/>
          <dgm:chPref val="0"/>
          <dgm:bulletEnabled val="1"/>
        </dgm:presLayoutVars>
      </dgm:prSet>
      <dgm:spPr/>
      <dgm:t>
        <a:bodyPr/>
        <a:lstStyle/>
        <a:p>
          <a:endParaRPr lang="es-CR"/>
        </a:p>
      </dgm:t>
    </dgm:pt>
    <dgm:pt modelId="{A668427C-4462-4036-8BAB-1DDB4DF53FB1}" type="pres">
      <dgm:prSet presAssocID="{E55EF4AE-4EC5-430B-89F7-40EC822F6122}" presName="wedge2" presStyleLbl="node1" presStyleIdx="1" presStyleCnt="4"/>
      <dgm:spPr/>
      <dgm:t>
        <a:bodyPr/>
        <a:lstStyle/>
        <a:p>
          <a:endParaRPr lang="es-CR"/>
        </a:p>
      </dgm:t>
    </dgm:pt>
    <dgm:pt modelId="{80CE8389-CAF8-4E88-86C9-2E4E479A6460}" type="pres">
      <dgm:prSet presAssocID="{E55EF4AE-4EC5-430B-89F7-40EC822F6122}" presName="wedge2Tx" presStyleLbl="node1" presStyleIdx="1" presStyleCnt="4">
        <dgm:presLayoutVars>
          <dgm:chMax val="0"/>
          <dgm:chPref val="0"/>
          <dgm:bulletEnabled val="1"/>
        </dgm:presLayoutVars>
      </dgm:prSet>
      <dgm:spPr/>
      <dgm:t>
        <a:bodyPr/>
        <a:lstStyle/>
        <a:p>
          <a:endParaRPr lang="es-CR"/>
        </a:p>
      </dgm:t>
    </dgm:pt>
    <dgm:pt modelId="{9F70EEE7-1D15-4B60-8E19-FD747259C850}" type="pres">
      <dgm:prSet presAssocID="{E55EF4AE-4EC5-430B-89F7-40EC822F6122}" presName="wedge3" presStyleLbl="node1" presStyleIdx="2" presStyleCnt="4"/>
      <dgm:spPr/>
      <dgm:t>
        <a:bodyPr/>
        <a:lstStyle/>
        <a:p>
          <a:endParaRPr lang="es-CR"/>
        </a:p>
      </dgm:t>
    </dgm:pt>
    <dgm:pt modelId="{D7441FBF-77DB-4850-9A3D-3A70A0CDBB95}" type="pres">
      <dgm:prSet presAssocID="{E55EF4AE-4EC5-430B-89F7-40EC822F6122}" presName="wedge3Tx" presStyleLbl="node1" presStyleIdx="2" presStyleCnt="4">
        <dgm:presLayoutVars>
          <dgm:chMax val="0"/>
          <dgm:chPref val="0"/>
          <dgm:bulletEnabled val="1"/>
        </dgm:presLayoutVars>
      </dgm:prSet>
      <dgm:spPr/>
      <dgm:t>
        <a:bodyPr/>
        <a:lstStyle/>
        <a:p>
          <a:endParaRPr lang="es-CR"/>
        </a:p>
      </dgm:t>
    </dgm:pt>
    <dgm:pt modelId="{69876BE5-F7A3-442B-9D77-5C60C22A8BD4}" type="pres">
      <dgm:prSet presAssocID="{E55EF4AE-4EC5-430B-89F7-40EC822F6122}" presName="wedge4" presStyleLbl="node1" presStyleIdx="3" presStyleCnt="4"/>
      <dgm:spPr/>
      <dgm:t>
        <a:bodyPr/>
        <a:lstStyle/>
        <a:p>
          <a:endParaRPr lang="es-CR"/>
        </a:p>
      </dgm:t>
    </dgm:pt>
    <dgm:pt modelId="{627C876B-C49B-47BA-BAEE-777BAA1B63CD}" type="pres">
      <dgm:prSet presAssocID="{E55EF4AE-4EC5-430B-89F7-40EC822F6122}" presName="wedge4Tx" presStyleLbl="node1" presStyleIdx="3" presStyleCnt="4">
        <dgm:presLayoutVars>
          <dgm:chMax val="0"/>
          <dgm:chPref val="0"/>
          <dgm:bulletEnabled val="1"/>
        </dgm:presLayoutVars>
      </dgm:prSet>
      <dgm:spPr/>
      <dgm:t>
        <a:bodyPr/>
        <a:lstStyle/>
        <a:p>
          <a:endParaRPr lang="es-CR"/>
        </a:p>
      </dgm:t>
    </dgm:pt>
  </dgm:ptLst>
  <dgm:cxnLst>
    <dgm:cxn modelId="{0FB37DE5-405D-4845-8242-4D5C964AA71A}" type="presOf" srcId="{2E82E671-E95A-4073-9C9C-A9EBD336DF18}" destId="{627C876B-C49B-47BA-BAEE-777BAA1B63CD}" srcOrd="1" destOrd="0" presId="urn:microsoft.com/office/officeart/2005/8/layout/chart3"/>
    <dgm:cxn modelId="{660E27B8-B6E8-44D7-8893-A7F501FA41F9}" type="presOf" srcId="{6931FBC1-A8B6-4DAC-B395-6C4DA48CACB7}" destId="{80CE8389-CAF8-4E88-86C9-2E4E479A6460}" srcOrd="1" destOrd="0" presId="urn:microsoft.com/office/officeart/2005/8/layout/chart3"/>
    <dgm:cxn modelId="{CF335CF1-39E3-4BC0-B6FA-EE2D2466A2D3}" type="presOf" srcId="{553FC884-CC82-4B52-9F96-FDCB976BA2EA}" destId="{D7441FBF-77DB-4850-9A3D-3A70A0CDBB95}" srcOrd="1" destOrd="0" presId="urn:microsoft.com/office/officeart/2005/8/layout/chart3"/>
    <dgm:cxn modelId="{9AB8C7E2-667E-40CF-B976-521309FF656A}" type="presOf" srcId="{553FC884-CC82-4B52-9F96-FDCB976BA2EA}" destId="{9F70EEE7-1D15-4B60-8E19-FD747259C850}" srcOrd="0" destOrd="0" presId="urn:microsoft.com/office/officeart/2005/8/layout/chart3"/>
    <dgm:cxn modelId="{73B4A95A-BD4B-4635-8469-56B1934A13FA}" type="presOf" srcId="{6931FBC1-A8B6-4DAC-B395-6C4DA48CACB7}" destId="{A668427C-4462-4036-8BAB-1DDB4DF53FB1}" srcOrd="0" destOrd="0" presId="urn:microsoft.com/office/officeart/2005/8/layout/chart3"/>
    <dgm:cxn modelId="{926C51A8-C6F5-4C91-A7FC-1C992A441840}" type="presOf" srcId="{2E82E671-E95A-4073-9C9C-A9EBD336DF18}" destId="{69876BE5-F7A3-442B-9D77-5C60C22A8BD4}" srcOrd="0" destOrd="0" presId="urn:microsoft.com/office/officeart/2005/8/layout/chart3"/>
    <dgm:cxn modelId="{0F291136-CF66-4078-B337-870927309C7A}" srcId="{E55EF4AE-4EC5-430B-89F7-40EC822F6122}" destId="{553FC884-CC82-4B52-9F96-FDCB976BA2EA}" srcOrd="2" destOrd="0" parTransId="{00C494E9-6E4F-4859-B027-9A0EC9801AD1}" sibTransId="{B03A63A0-8AA9-4945-AA3B-E3503E007E86}"/>
    <dgm:cxn modelId="{AA3E9700-6370-414B-8F35-F9119C15E5F3}" type="presOf" srcId="{5963A9D3-6FB9-4DD7-8D4B-8F428090738F}" destId="{9BAACE4D-291E-4F74-9C22-7FEE53088CEF}" srcOrd="0" destOrd="0" presId="urn:microsoft.com/office/officeart/2005/8/layout/chart3"/>
    <dgm:cxn modelId="{2A6154BE-E3A5-4490-804C-6FF69509B0C2}" type="presOf" srcId="{E55EF4AE-4EC5-430B-89F7-40EC822F6122}" destId="{6A96BB40-CF74-4C4B-A3E2-44CD1CCD921D}" srcOrd="0" destOrd="0" presId="urn:microsoft.com/office/officeart/2005/8/layout/chart3"/>
    <dgm:cxn modelId="{7DE353B4-656C-47FB-A52D-2E09505D0AD8}" srcId="{E55EF4AE-4EC5-430B-89F7-40EC822F6122}" destId="{2E82E671-E95A-4073-9C9C-A9EBD336DF18}" srcOrd="3" destOrd="0" parTransId="{14FE80B9-1012-4DFE-8E10-FE1E83D22FBD}" sibTransId="{27E0ED7F-B2A1-481C-91E5-F50A9ACD20A2}"/>
    <dgm:cxn modelId="{37118F8E-2BA4-4F0C-8E94-388B60DAE21C}" type="presOf" srcId="{5963A9D3-6FB9-4DD7-8D4B-8F428090738F}" destId="{F5E4D8F1-0979-4C41-8F1D-502A04AA6986}" srcOrd="1" destOrd="0" presId="urn:microsoft.com/office/officeart/2005/8/layout/chart3"/>
    <dgm:cxn modelId="{3428CBBF-F10D-465B-8931-277CC5983E70}" srcId="{E55EF4AE-4EC5-430B-89F7-40EC822F6122}" destId="{5963A9D3-6FB9-4DD7-8D4B-8F428090738F}" srcOrd="0" destOrd="0" parTransId="{D8F301EF-4CA9-4891-9773-BF2388E0E193}" sibTransId="{D682DC73-B9D3-45F3-9DB5-6D912488B1CD}"/>
    <dgm:cxn modelId="{87FE06E6-FF26-47D0-BD4E-DC6B4A4572AC}" srcId="{E55EF4AE-4EC5-430B-89F7-40EC822F6122}" destId="{6931FBC1-A8B6-4DAC-B395-6C4DA48CACB7}" srcOrd="1" destOrd="0" parTransId="{D3A90435-39B7-4992-B8FA-9E08DAFEE3AC}" sibTransId="{ED2730B3-8DEA-4FF5-91A9-1CCC233BA6E2}"/>
    <dgm:cxn modelId="{28DB5D06-0302-4D76-87E1-D74DBE5BFEB1}" type="presParOf" srcId="{6A96BB40-CF74-4C4B-A3E2-44CD1CCD921D}" destId="{9BAACE4D-291E-4F74-9C22-7FEE53088CEF}" srcOrd="0" destOrd="0" presId="urn:microsoft.com/office/officeart/2005/8/layout/chart3"/>
    <dgm:cxn modelId="{03B4E039-F3D1-4F56-96E2-A505BF8C09B5}" type="presParOf" srcId="{6A96BB40-CF74-4C4B-A3E2-44CD1CCD921D}" destId="{F5E4D8F1-0979-4C41-8F1D-502A04AA6986}" srcOrd="1" destOrd="0" presId="urn:microsoft.com/office/officeart/2005/8/layout/chart3"/>
    <dgm:cxn modelId="{D15720B1-CBFD-4895-B048-E284EB8801E3}" type="presParOf" srcId="{6A96BB40-CF74-4C4B-A3E2-44CD1CCD921D}" destId="{A668427C-4462-4036-8BAB-1DDB4DF53FB1}" srcOrd="2" destOrd="0" presId="urn:microsoft.com/office/officeart/2005/8/layout/chart3"/>
    <dgm:cxn modelId="{2ABA82CB-5D8C-4B76-A5E2-3F405A4B0861}" type="presParOf" srcId="{6A96BB40-CF74-4C4B-A3E2-44CD1CCD921D}" destId="{80CE8389-CAF8-4E88-86C9-2E4E479A6460}" srcOrd="3" destOrd="0" presId="urn:microsoft.com/office/officeart/2005/8/layout/chart3"/>
    <dgm:cxn modelId="{088ABFC6-4824-424A-AB52-3AA819FD241B}" type="presParOf" srcId="{6A96BB40-CF74-4C4B-A3E2-44CD1CCD921D}" destId="{9F70EEE7-1D15-4B60-8E19-FD747259C850}" srcOrd="4" destOrd="0" presId="urn:microsoft.com/office/officeart/2005/8/layout/chart3"/>
    <dgm:cxn modelId="{BA266139-EF28-4CB0-9F23-9A9FB6C7EA9D}" type="presParOf" srcId="{6A96BB40-CF74-4C4B-A3E2-44CD1CCD921D}" destId="{D7441FBF-77DB-4850-9A3D-3A70A0CDBB95}" srcOrd="5" destOrd="0" presId="urn:microsoft.com/office/officeart/2005/8/layout/chart3"/>
    <dgm:cxn modelId="{688C1D5A-CA78-4B73-8E0B-6984094280CE}" type="presParOf" srcId="{6A96BB40-CF74-4C4B-A3E2-44CD1CCD921D}" destId="{69876BE5-F7A3-442B-9D77-5C60C22A8BD4}" srcOrd="6" destOrd="0" presId="urn:microsoft.com/office/officeart/2005/8/layout/chart3"/>
    <dgm:cxn modelId="{ECD606E8-2EC7-4E33-A9B3-5E29C57B39A6}" type="presParOf" srcId="{6A96BB40-CF74-4C4B-A3E2-44CD1CCD921D}" destId="{627C876B-C49B-47BA-BAEE-777BAA1B63CD}" srcOrd="7"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40A6783-E9C3-41DD-BD25-F81030388825}" type="doc">
      <dgm:prSet loTypeId="urn:microsoft.com/office/officeart/2005/8/layout/bProcess3" loCatId="process" qsTypeId="urn:microsoft.com/office/officeart/2005/8/quickstyle/simple1" qsCatId="simple" csTypeId="urn:microsoft.com/office/officeart/2005/8/colors/accent2_1" csCatId="accent2" phldr="1"/>
      <dgm:spPr/>
      <dgm:t>
        <a:bodyPr/>
        <a:lstStyle/>
        <a:p>
          <a:endParaRPr lang="es-MX"/>
        </a:p>
      </dgm:t>
    </dgm:pt>
    <dgm:pt modelId="{0A0792B2-8E71-467E-8539-E66007A45E8C}">
      <dgm:prSet phldrT="[Texto]" custT="1"/>
      <dgm:spPr/>
      <dgm:t>
        <a:bodyPr/>
        <a:lstStyle/>
        <a:p>
          <a:pPr algn="just"/>
          <a:r>
            <a:rPr lang="es-ES" sz="1800" b="0" dirty="0" smtClean="0">
              <a:solidFill>
                <a:schemeClr val="tx1">
                  <a:lumMod val="75000"/>
                  <a:lumOff val="25000"/>
                </a:schemeClr>
              </a:solidFill>
            </a:rPr>
            <a:t>1. Investigar las funciones y sus divisiones para determinar su importancia y complejidad.</a:t>
          </a:r>
        </a:p>
      </dgm:t>
    </dgm:pt>
    <dgm:pt modelId="{B867C33C-5354-4BD4-A0CD-AEB68D71098B}" type="parTrans" cxnId="{79778052-B3C3-44DE-8C6B-E8B376296173}">
      <dgm:prSet/>
      <dgm:spPr/>
      <dgm:t>
        <a:bodyPr/>
        <a:lstStyle/>
        <a:p>
          <a:endParaRPr lang="es-CR" sz="1800" b="0">
            <a:solidFill>
              <a:schemeClr val="tx1">
                <a:lumMod val="75000"/>
                <a:lumOff val="25000"/>
              </a:schemeClr>
            </a:solidFill>
          </a:endParaRPr>
        </a:p>
      </dgm:t>
    </dgm:pt>
    <dgm:pt modelId="{F045FE36-DDF1-458F-AD27-96BA946D839F}" type="sibTrans" cxnId="{79778052-B3C3-44DE-8C6B-E8B376296173}">
      <dgm:prSet custT="1"/>
      <dgm:spPr/>
      <dgm:t>
        <a:bodyPr/>
        <a:lstStyle/>
        <a:p>
          <a:endParaRPr lang="es-CR" sz="1800" b="0">
            <a:solidFill>
              <a:schemeClr val="tx1">
                <a:lumMod val="75000"/>
                <a:lumOff val="25000"/>
              </a:schemeClr>
            </a:solidFill>
          </a:endParaRPr>
        </a:p>
      </dgm:t>
    </dgm:pt>
    <dgm:pt modelId="{3F254CD2-50E4-4AB1-8F8C-B3B03492F3C0}">
      <dgm:prSet phldrT="[Texto]" custT="1"/>
      <dgm:spPr/>
      <dgm:t>
        <a:bodyPr/>
        <a:lstStyle/>
        <a:p>
          <a:pPr algn="just"/>
          <a:r>
            <a:rPr lang="es-ES" sz="1800" b="0" smtClean="0">
              <a:solidFill>
                <a:schemeClr val="tx1">
                  <a:lumMod val="75000"/>
                  <a:lumOff val="25000"/>
                </a:schemeClr>
              </a:solidFill>
            </a:rPr>
            <a:t>2. Investigar la ubicación estructural donde se realizan las funciones.</a:t>
          </a:r>
          <a:endParaRPr lang="es-ES" sz="1800" b="0" dirty="0" smtClean="0">
            <a:solidFill>
              <a:schemeClr val="tx1">
                <a:lumMod val="75000"/>
                <a:lumOff val="25000"/>
              </a:schemeClr>
            </a:solidFill>
          </a:endParaRPr>
        </a:p>
      </dgm:t>
    </dgm:pt>
    <dgm:pt modelId="{0F27AB37-8A14-4608-959A-25D78AAD10B2}" type="parTrans" cxnId="{E9236506-FFB5-46F7-876F-10E6CAFC275B}">
      <dgm:prSet/>
      <dgm:spPr/>
      <dgm:t>
        <a:bodyPr/>
        <a:lstStyle/>
        <a:p>
          <a:endParaRPr lang="es-CR" sz="1800" b="0">
            <a:solidFill>
              <a:schemeClr val="tx1">
                <a:lumMod val="75000"/>
                <a:lumOff val="25000"/>
              </a:schemeClr>
            </a:solidFill>
          </a:endParaRPr>
        </a:p>
      </dgm:t>
    </dgm:pt>
    <dgm:pt modelId="{A7FFBF02-E2E1-4E65-AD9A-E0CEAB544E50}" type="sibTrans" cxnId="{E9236506-FFB5-46F7-876F-10E6CAFC275B}">
      <dgm:prSet custT="1"/>
      <dgm:spPr/>
      <dgm:t>
        <a:bodyPr/>
        <a:lstStyle/>
        <a:p>
          <a:endParaRPr lang="es-CR" sz="1800" b="0">
            <a:solidFill>
              <a:schemeClr val="tx1">
                <a:lumMod val="75000"/>
                <a:lumOff val="25000"/>
              </a:schemeClr>
            </a:solidFill>
          </a:endParaRPr>
        </a:p>
      </dgm:t>
    </dgm:pt>
    <dgm:pt modelId="{547E00DA-D95F-4BCF-B09E-4B16ABE158F1}">
      <dgm:prSet phldrT="[Texto]" custT="1"/>
      <dgm:spPr/>
      <dgm:t>
        <a:bodyPr/>
        <a:lstStyle/>
        <a:p>
          <a:pPr algn="just"/>
          <a:r>
            <a:rPr lang="es-ES" sz="1800" b="0" smtClean="0">
              <a:solidFill>
                <a:schemeClr val="tx1">
                  <a:lumMod val="75000"/>
                  <a:lumOff val="25000"/>
                </a:schemeClr>
              </a:solidFill>
            </a:rPr>
            <a:t>3. Investigar para comprender la interacción de la sociedad y las funciones.</a:t>
          </a:r>
          <a:endParaRPr lang="es-ES" sz="1800" b="0" dirty="0" smtClean="0">
            <a:solidFill>
              <a:schemeClr val="tx1">
                <a:lumMod val="75000"/>
                <a:lumOff val="25000"/>
              </a:schemeClr>
            </a:solidFill>
          </a:endParaRPr>
        </a:p>
      </dgm:t>
    </dgm:pt>
    <dgm:pt modelId="{ED0EF5D4-CB0C-43CB-8B66-92A87DB1C040}" type="parTrans" cxnId="{C70B8007-231E-4CFA-BF8B-9003A028C049}">
      <dgm:prSet/>
      <dgm:spPr/>
      <dgm:t>
        <a:bodyPr/>
        <a:lstStyle/>
        <a:p>
          <a:endParaRPr lang="es-CR" sz="1800" b="0">
            <a:solidFill>
              <a:schemeClr val="tx1">
                <a:lumMod val="75000"/>
                <a:lumOff val="25000"/>
              </a:schemeClr>
            </a:solidFill>
          </a:endParaRPr>
        </a:p>
      </dgm:t>
    </dgm:pt>
    <dgm:pt modelId="{513A7101-03A7-4FC2-B97D-97779EE254AD}" type="sibTrans" cxnId="{C70B8007-231E-4CFA-BF8B-9003A028C049}">
      <dgm:prSet custT="1"/>
      <dgm:spPr/>
      <dgm:t>
        <a:bodyPr/>
        <a:lstStyle/>
        <a:p>
          <a:endParaRPr lang="es-CR" sz="1800" b="0">
            <a:solidFill>
              <a:schemeClr val="tx1">
                <a:lumMod val="75000"/>
                <a:lumOff val="25000"/>
              </a:schemeClr>
            </a:solidFill>
          </a:endParaRPr>
        </a:p>
      </dgm:t>
    </dgm:pt>
    <dgm:pt modelId="{1BB246F7-BE4D-4CD0-BC25-4C15E2E4FBFB}">
      <dgm:prSet phldrT="[Texto]" custT="1"/>
      <dgm:spPr/>
      <dgm:t>
        <a:bodyPr/>
        <a:lstStyle/>
        <a:p>
          <a:pPr algn="just"/>
          <a:r>
            <a:rPr lang="es-ES" sz="1800" b="0" smtClean="0">
              <a:solidFill>
                <a:schemeClr val="tx1">
                  <a:lumMod val="75000"/>
                  <a:lumOff val="25000"/>
                </a:schemeClr>
              </a:solidFill>
            </a:rPr>
            <a:t>4. Formular una hipótesis de macrovaloración dónde se encuentran los “mejores” documentos globalmente y cuáles funciones deben ser documentadas por su interacción con la sociedad.</a:t>
          </a:r>
          <a:endParaRPr lang="es-ES" sz="1800" b="0" dirty="0" smtClean="0">
            <a:solidFill>
              <a:schemeClr val="tx1">
                <a:lumMod val="75000"/>
                <a:lumOff val="25000"/>
              </a:schemeClr>
            </a:solidFill>
          </a:endParaRPr>
        </a:p>
      </dgm:t>
    </dgm:pt>
    <dgm:pt modelId="{F6B8700E-9940-4A27-85CD-E13F57D463BA}" type="parTrans" cxnId="{96FB1862-12E9-4724-A688-9A3DC91FF391}">
      <dgm:prSet/>
      <dgm:spPr/>
      <dgm:t>
        <a:bodyPr/>
        <a:lstStyle/>
        <a:p>
          <a:endParaRPr lang="es-CR" sz="1800" b="0">
            <a:solidFill>
              <a:schemeClr val="tx1">
                <a:lumMod val="75000"/>
                <a:lumOff val="25000"/>
              </a:schemeClr>
            </a:solidFill>
          </a:endParaRPr>
        </a:p>
      </dgm:t>
    </dgm:pt>
    <dgm:pt modelId="{BD868E34-5DDC-4F97-9F74-341FA75682F4}" type="sibTrans" cxnId="{96FB1862-12E9-4724-A688-9A3DC91FF391}">
      <dgm:prSet custT="1"/>
      <dgm:spPr/>
      <dgm:t>
        <a:bodyPr/>
        <a:lstStyle/>
        <a:p>
          <a:endParaRPr lang="es-CR" sz="1800" b="0">
            <a:solidFill>
              <a:schemeClr val="tx1">
                <a:lumMod val="75000"/>
                <a:lumOff val="25000"/>
              </a:schemeClr>
            </a:solidFill>
          </a:endParaRPr>
        </a:p>
      </dgm:t>
    </dgm:pt>
    <dgm:pt modelId="{926F6DDA-B89C-445F-A384-44193B3886EA}">
      <dgm:prSet phldrT="[Texto]" custT="1"/>
      <dgm:spPr/>
      <dgm:t>
        <a:bodyPr/>
        <a:lstStyle/>
        <a:p>
          <a:pPr algn="just"/>
          <a:r>
            <a:rPr lang="es-ES" sz="1800" b="0" dirty="0" smtClean="0">
              <a:solidFill>
                <a:schemeClr val="tx1">
                  <a:lumMod val="75000"/>
                  <a:lumOff val="25000"/>
                </a:schemeClr>
              </a:solidFill>
            </a:rPr>
            <a:t>5. Confrontar y confirmar las hipótesis por medio de la evaluación funcional y tipos de documentos seleccionados. Recomendar la conservación permanente o eliminación de los documentos.</a:t>
          </a:r>
        </a:p>
      </dgm:t>
    </dgm:pt>
    <dgm:pt modelId="{E600BEA8-F790-46D7-8EF2-EC6A9D3A375A}" type="parTrans" cxnId="{2FBAF35D-F05C-4268-A8F1-71BD7BA6550A}">
      <dgm:prSet/>
      <dgm:spPr/>
      <dgm:t>
        <a:bodyPr/>
        <a:lstStyle/>
        <a:p>
          <a:endParaRPr lang="es-CR" sz="1800" b="0">
            <a:solidFill>
              <a:schemeClr val="tx1">
                <a:lumMod val="75000"/>
                <a:lumOff val="25000"/>
              </a:schemeClr>
            </a:solidFill>
          </a:endParaRPr>
        </a:p>
      </dgm:t>
    </dgm:pt>
    <dgm:pt modelId="{2160FB82-2AEA-4D3F-91D3-202CEFBF4873}" type="sibTrans" cxnId="{2FBAF35D-F05C-4268-A8F1-71BD7BA6550A}">
      <dgm:prSet/>
      <dgm:spPr/>
      <dgm:t>
        <a:bodyPr/>
        <a:lstStyle/>
        <a:p>
          <a:endParaRPr lang="es-CR" sz="1800" b="0">
            <a:solidFill>
              <a:schemeClr val="tx1">
                <a:lumMod val="75000"/>
                <a:lumOff val="25000"/>
              </a:schemeClr>
            </a:solidFill>
          </a:endParaRPr>
        </a:p>
      </dgm:t>
    </dgm:pt>
    <dgm:pt modelId="{BEA9ED57-CAD5-4286-B836-13A14B873223}">
      <dgm:prSet phldrT="[Texto]" custT="1"/>
      <dgm:spPr>
        <a:solidFill>
          <a:srgbClr val="00519E"/>
        </a:solidFill>
        <a:ln>
          <a:solidFill>
            <a:schemeClr val="accent1"/>
          </a:solidFill>
        </a:ln>
      </dgm:spPr>
      <dgm:t>
        <a:bodyPr/>
        <a:lstStyle/>
        <a:p>
          <a:pPr algn="ctr"/>
          <a:r>
            <a:rPr lang="es-ES" sz="3200" b="1" dirty="0" smtClean="0">
              <a:solidFill>
                <a:srgbClr val="FFC000"/>
              </a:solidFill>
            </a:rPr>
            <a:t>Pasos metodológicos según Cook</a:t>
          </a:r>
          <a:endParaRPr lang="es-ES" sz="3200" b="1" dirty="0" smtClean="0">
            <a:solidFill>
              <a:schemeClr val="tx1">
                <a:lumMod val="75000"/>
                <a:lumOff val="25000"/>
              </a:schemeClr>
            </a:solidFill>
          </a:endParaRPr>
        </a:p>
      </dgm:t>
    </dgm:pt>
    <dgm:pt modelId="{1CFEC950-4360-4527-AB13-510EC5160D4A}" type="parTrans" cxnId="{EE7E5F5C-267C-4904-95E8-079D064FA4D0}">
      <dgm:prSet/>
      <dgm:spPr/>
      <dgm:t>
        <a:bodyPr/>
        <a:lstStyle/>
        <a:p>
          <a:endParaRPr lang="es-CR" sz="1800"/>
        </a:p>
      </dgm:t>
    </dgm:pt>
    <dgm:pt modelId="{8E8935F3-75ED-4BFC-BB59-82C204A5B5D2}" type="sibTrans" cxnId="{EE7E5F5C-267C-4904-95E8-079D064FA4D0}">
      <dgm:prSet custT="1"/>
      <dgm:spPr/>
      <dgm:t>
        <a:bodyPr/>
        <a:lstStyle/>
        <a:p>
          <a:endParaRPr lang="es-CR" sz="1800"/>
        </a:p>
      </dgm:t>
    </dgm:pt>
    <dgm:pt modelId="{FCF4037F-AD97-40D8-AC9F-83FCCC36A4CB}" type="pres">
      <dgm:prSet presAssocID="{C40A6783-E9C3-41DD-BD25-F81030388825}" presName="Name0" presStyleCnt="0">
        <dgm:presLayoutVars>
          <dgm:dir/>
          <dgm:resizeHandles val="exact"/>
        </dgm:presLayoutVars>
      </dgm:prSet>
      <dgm:spPr/>
      <dgm:t>
        <a:bodyPr/>
        <a:lstStyle/>
        <a:p>
          <a:endParaRPr lang="es-CR"/>
        </a:p>
      </dgm:t>
    </dgm:pt>
    <dgm:pt modelId="{C2C340B0-3EB9-48D2-B4F0-5E6AFB052994}" type="pres">
      <dgm:prSet presAssocID="{BEA9ED57-CAD5-4286-B836-13A14B873223}" presName="node" presStyleLbl="node1" presStyleIdx="0" presStyleCnt="6">
        <dgm:presLayoutVars>
          <dgm:bulletEnabled val="1"/>
        </dgm:presLayoutVars>
      </dgm:prSet>
      <dgm:spPr/>
      <dgm:t>
        <a:bodyPr/>
        <a:lstStyle/>
        <a:p>
          <a:endParaRPr lang="es-CR"/>
        </a:p>
      </dgm:t>
    </dgm:pt>
    <dgm:pt modelId="{64A70717-6CB6-4F5A-9A11-CC21BE0B732E}" type="pres">
      <dgm:prSet presAssocID="{8E8935F3-75ED-4BFC-BB59-82C204A5B5D2}" presName="sibTrans" presStyleLbl="sibTrans1D1" presStyleIdx="0" presStyleCnt="5"/>
      <dgm:spPr/>
    </dgm:pt>
    <dgm:pt modelId="{7C4A4A0C-36A0-4A81-BC04-8ADE2CF69942}" type="pres">
      <dgm:prSet presAssocID="{8E8935F3-75ED-4BFC-BB59-82C204A5B5D2}" presName="connectorText" presStyleLbl="sibTrans1D1" presStyleIdx="0" presStyleCnt="5"/>
      <dgm:spPr/>
    </dgm:pt>
    <dgm:pt modelId="{0F37BDA1-5B03-47A1-B23C-F602E6986829}" type="pres">
      <dgm:prSet presAssocID="{0A0792B2-8E71-467E-8539-E66007A45E8C}" presName="node" presStyleLbl="node1" presStyleIdx="1" presStyleCnt="6">
        <dgm:presLayoutVars>
          <dgm:bulletEnabled val="1"/>
        </dgm:presLayoutVars>
      </dgm:prSet>
      <dgm:spPr/>
      <dgm:t>
        <a:bodyPr/>
        <a:lstStyle/>
        <a:p>
          <a:endParaRPr lang="es-CR"/>
        </a:p>
      </dgm:t>
    </dgm:pt>
    <dgm:pt modelId="{B9C0FF04-E32A-40E9-BB37-4EF19897FF5A}" type="pres">
      <dgm:prSet presAssocID="{F045FE36-DDF1-458F-AD27-96BA946D839F}" presName="sibTrans" presStyleLbl="sibTrans1D1" presStyleIdx="1" presStyleCnt="5"/>
      <dgm:spPr/>
      <dgm:t>
        <a:bodyPr/>
        <a:lstStyle/>
        <a:p>
          <a:endParaRPr lang="es-CR"/>
        </a:p>
      </dgm:t>
    </dgm:pt>
    <dgm:pt modelId="{862390BE-4690-48DC-9A1B-0C77D9759E3F}" type="pres">
      <dgm:prSet presAssocID="{F045FE36-DDF1-458F-AD27-96BA946D839F}" presName="connectorText" presStyleLbl="sibTrans1D1" presStyleIdx="1" presStyleCnt="5"/>
      <dgm:spPr/>
      <dgm:t>
        <a:bodyPr/>
        <a:lstStyle/>
        <a:p>
          <a:endParaRPr lang="es-CR"/>
        </a:p>
      </dgm:t>
    </dgm:pt>
    <dgm:pt modelId="{27DC8467-BD9F-429B-B9E1-B78FC5A73135}" type="pres">
      <dgm:prSet presAssocID="{3F254CD2-50E4-4AB1-8F8C-B3B03492F3C0}" presName="node" presStyleLbl="node1" presStyleIdx="2" presStyleCnt="6">
        <dgm:presLayoutVars>
          <dgm:bulletEnabled val="1"/>
        </dgm:presLayoutVars>
      </dgm:prSet>
      <dgm:spPr/>
      <dgm:t>
        <a:bodyPr/>
        <a:lstStyle/>
        <a:p>
          <a:endParaRPr lang="es-CR"/>
        </a:p>
      </dgm:t>
    </dgm:pt>
    <dgm:pt modelId="{42D8027A-8A6C-4C81-A538-AFF631AB23C4}" type="pres">
      <dgm:prSet presAssocID="{A7FFBF02-E2E1-4E65-AD9A-E0CEAB544E50}" presName="sibTrans" presStyleLbl="sibTrans1D1" presStyleIdx="2" presStyleCnt="5"/>
      <dgm:spPr/>
      <dgm:t>
        <a:bodyPr/>
        <a:lstStyle/>
        <a:p>
          <a:endParaRPr lang="es-CR"/>
        </a:p>
      </dgm:t>
    </dgm:pt>
    <dgm:pt modelId="{0CF5920B-7C0F-4AE4-891F-A675EEDE916E}" type="pres">
      <dgm:prSet presAssocID="{A7FFBF02-E2E1-4E65-AD9A-E0CEAB544E50}" presName="connectorText" presStyleLbl="sibTrans1D1" presStyleIdx="2" presStyleCnt="5"/>
      <dgm:spPr/>
      <dgm:t>
        <a:bodyPr/>
        <a:lstStyle/>
        <a:p>
          <a:endParaRPr lang="es-CR"/>
        </a:p>
      </dgm:t>
    </dgm:pt>
    <dgm:pt modelId="{31E4EE8A-BD71-4BA5-AA3A-7DB8687B149B}" type="pres">
      <dgm:prSet presAssocID="{547E00DA-D95F-4BCF-B09E-4B16ABE158F1}" presName="node" presStyleLbl="node1" presStyleIdx="3" presStyleCnt="6">
        <dgm:presLayoutVars>
          <dgm:bulletEnabled val="1"/>
        </dgm:presLayoutVars>
      </dgm:prSet>
      <dgm:spPr/>
      <dgm:t>
        <a:bodyPr/>
        <a:lstStyle/>
        <a:p>
          <a:endParaRPr lang="es-CR"/>
        </a:p>
      </dgm:t>
    </dgm:pt>
    <dgm:pt modelId="{7F4417B4-AA74-48B9-9255-90DB2C8FA900}" type="pres">
      <dgm:prSet presAssocID="{513A7101-03A7-4FC2-B97D-97779EE254AD}" presName="sibTrans" presStyleLbl="sibTrans1D1" presStyleIdx="3" presStyleCnt="5"/>
      <dgm:spPr/>
      <dgm:t>
        <a:bodyPr/>
        <a:lstStyle/>
        <a:p>
          <a:endParaRPr lang="es-CR"/>
        </a:p>
      </dgm:t>
    </dgm:pt>
    <dgm:pt modelId="{CE547597-0E82-49F6-B5B1-823E9589886C}" type="pres">
      <dgm:prSet presAssocID="{513A7101-03A7-4FC2-B97D-97779EE254AD}" presName="connectorText" presStyleLbl="sibTrans1D1" presStyleIdx="3" presStyleCnt="5"/>
      <dgm:spPr/>
      <dgm:t>
        <a:bodyPr/>
        <a:lstStyle/>
        <a:p>
          <a:endParaRPr lang="es-CR"/>
        </a:p>
      </dgm:t>
    </dgm:pt>
    <dgm:pt modelId="{9B4495BE-C88B-48F0-831D-6D4DEC0258BA}" type="pres">
      <dgm:prSet presAssocID="{1BB246F7-BE4D-4CD0-BC25-4C15E2E4FBFB}" presName="node" presStyleLbl="node1" presStyleIdx="4" presStyleCnt="6">
        <dgm:presLayoutVars>
          <dgm:bulletEnabled val="1"/>
        </dgm:presLayoutVars>
      </dgm:prSet>
      <dgm:spPr/>
      <dgm:t>
        <a:bodyPr/>
        <a:lstStyle/>
        <a:p>
          <a:endParaRPr lang="es-CR"/>
        </a:p>
      </dgm:t>
    </dgm:pt>
    <dgm:pt modelId="{C88CC846-939B-48D5-9508-AE0B95AB2D52}" type="pres">
      <dgm:prSet presAssocID="{BD868E34-5DDC-4F97-9F74-341FA75682F4}" presName="sibTrans" presStyleLbl="sibTrans1D1" presStyleIdx="4" presStyleCnt="5"/>
      <dgm:spPr/>
      <dgm:t>
        <a:bodyPr/>
        <a:lstStyle/>
        <a:p>
          <a:endParaRPr lang="es-CR"/>
        </a:p>
      </dgm:t>
    </dgm:pt>
    <dgm:pt modelId="{EF1B08EE-1CB3-46FD-8B3E-3C2B68B45E6A}" type="pres">
      <dgm:prSet presAssocID="{BD868E34-5DDC-4F97-9F74-341FA75682F4}" presName="connectorText" presStyleLbl="sibTrans1D1" presStyleIdx="4" presStyleCnt="5"/>
      <dgm:spPr/>
      <dgm:t>
        <a:bodyPr/>
        <a:lstStyle/>
        <a:p>
          <a:endParaRPr lang="es-CR"/>
        </a:p>
      </dgm:t>
    </dgm:pt>
    <dgm:pt modelId="{FB25B4FE-4893-4E39-89BF-076853445D68}" type="pres">
      <dgm:prSet presAssocID="{926F6DDA-B89C-445F-A384-44193B3886EA}" presName="node" presStyleLbl="node1" presStyleIdx="5" presStyleCnt="6">
        <dgm:presLayoutVars>
          <dgm:bulletEnabled val="1"/>
        </dgm:presLayoutVars>
      </dgm:prSet>
      <dgm:spPr/>
      <dgm:t>
        <a:bodyPr/>
        <a:lstStyle/>
        <a:p>
          <a:endParaRPr lang="es-CR"/>
        </a:p>
      </dgm:t>
    </dgm:pt>
  </dgm:ptLst>
  <dgm:cxnLst>
    <dgm:cxn modelId="{521AEA4C-2544-4652-8EB5-5DF9C1A950AC}" type="presOf" srcId="{F045FE36-DDF1-458F-AD27-96BA946D839F}" destId="{862390BE-4690-48DC-9A1B-0C77D9759E3F}" srcOrd="1" destOrd="0" presId="urn:microsoft.com/office/officeart/2005/8/layout/bProcess3"/>
    <dgm:cxn modelId="{4CD21270-50D3-4F76-BF34-062F5F97E589}" type="presOf" srcId="{1BB246F7-BE4D-4CD0-BC25-4C15E2E4FBFB}" destId="{9B4495BE-C88B-48F0-831D-6D4DEC0258BA}" srcOrd="0" destOrd="0" presId="urn:microsoft.com/office/officeart/2005/8/layout/bProcess3"/>
    <dgm:cxn modelId="{EE7E5F5C-267C-4904-95E8-079D064FA4D0}" srcId="{C40A6783-E9C3-41DD-BD25-F81030388825}" destId="{BEA9ED57-CAD5-4286-B836-13A14B873223}" srcOrd="0" destOrd="0" parTransId="{1CFEC950-4360-4527-AB13-510EC5160D4A}" sibTransId="{8E8935F3-75ED-4BFC-BB59-82C204A5B5D2}"/>
    <dgm:cxn modelId="{C70B8007-231E-4CFA-BF8B-9003A028C049}" srcId="{C40A6783-E9C3-41DD-BD25-F81030388825}" destId="{547E00DA-D95F-4BCF-B09E-4B16ABE158F1}" srcOrd="3" destOrd="0" parTransId="{ED0EF5D4-CB0C-43CB-8B66-92A87DB1C040}" sibTransId="{513A7101-03A7-4FC2-B97D-97779EE254AD}"/>
    <dgm:cxn modelId="{4F61F1B0-17BF-4991-AB25-916A38EC0886}" type="presOf" srcId="{8E8935F3-75ED-4BFC-BB59-82C204A5B5D2}" destId="{7C4A4A0C-36A0-4A81-BC04-8ADE2CF69942}" srcOrd="1" destOrd="0" presId="urn:microsoft.com/office/officeart/2005/8/layout/bProcess3"/>
    <dgm:cxn modelId="{AB378585-8945-4C2F-A715-6FC3E67D4FC4}" type="presOf" srcId="{926F6DDA-B89C-445F-A384-44193B3886EA}" destId="{FB25B4FE-4893-4E39-89BF-076853445D68}" srcOrd="0" destOrd="0" presId="urn:microsoft.com/office/officeart/2005/8/layout/bProcess3"/>
    <dgm:cxn modelId="{CCBE4BDB-61D1-44BD-BF21-D5C7337639FE}" type="presOf" srcId="{C40A6783-E9C3-41DD-BD25-F81030388825}" destId="{FCF4037F-AD97-40D8-AC9F-83FCCC36A4CB}" srcOrd="0" destOrd="0" presId="urn:microsoft.com/office/officeart/2005/8/layout/bProcess3"/>
    <dgm:cxn modelId="{E9236506-FFB5-46F7-876F-10E6CAFC275B}" srcId="{C40A6783-E9C3-41DD-BD25-F81030388825}" destId="{3F254CD2-50E4-4AB1-8F8C-B3B03492F3C0}" srcOrd="2" destOrd="0" parTransId="{0F27AB37-8A14-4608-959A-25D78AAD10B2}" sibTransId="{A7FFBF02-E2E1-4E65-AD9A-E0CEAB544E50}"/>
    <dgm:cxn modelId="{2FBAF35D-F05C-4268-A8F1-71BD7BA6550A}" srcId="{C40A6783-E9C3-41DD-BD25-F81030388825}" destId="{926F6DDA-B89C-445F-A384-44193B3886EA}" srcOrd="5" destOrd="0" parTransId="{E600BEA8-F790-46D7-8EF2-EC6A9D3A375A}" sibTransId="{2160FB82-2AEA-4D3F-91D3-202CEFBF4873}"/>
    <dgm:cxn modelId="{79778052-B3C3-44DE-8C6B-E8B376296173}" srcId="{C40A6783-E9C3-41DD-BD25-F81030388825}" destId="{0A0792B2-8E71-467E-8539-E66007A45E8C}" srcOrd="1" destOrd="0" parTransId="{B867C33C-5354-4BD4-A0CD-AEB68D71098B}" sibTransId="{F045FE36-DDF1-458F-AD27-96BA946D839F}"/>
    <dgm:cxn modelId="{269B6802-8F64-444B-B70C-191DEEACC304}" type="presOf" srcId="{F045FE36-DDF1-458F-AD27-96BA946D839F}" destId="{B9C0FF04-E32A-40E9-BB37-4EF19897FF5A}" srcOrd="0" destOrd="0" presId="urn:microsoft.com/office/officeart/2005/8/layout/bProcess3"/>
    <dgm:cxn modelId="{622AC8B5-9B68-4BC7-A802-51ACDEF3F6A9}" type="presOf" srcId="{513A7101-03A7-4FC2-B97D-97779EE254AD}" destId="{7F4417B4-AA74-48B9-9255-90DB2C8FA900}" srcOrd="0" destOrd="0" presId="urn:microsoft.com/office/officeart/2005/8/layout/bProcess3"/>
    <dgm:cxn modelId="{96FB1862-12E9-4724-A688-9A3DC91FF391}" srcId="{C40A6783-E9C3-41DD-BD25-F81030388825}" destId="{1BB246F7-BE4D-4CD0-BC25-4C15E2E4FBFB}" srcOrd="4" destOrd="0" parTransId="{F6B8700E-9940-4A27-85CD-E13F57D463BA}" sibTransId="{BD868E34-5DDC-4F97-9F74-341FA75682F4}"/>
    <dgm:cxn modelId="{E78D5E7A-7ED4-42ED-8E93-5E684B753ACE}" type="presOf" srcId="{0A0792B2-8E71-467E-8539-E66007A45E8C}" destId="{0F37BDA1-5B03-47A1-B23C-F602E6986829}" srcOrd="0" destOrd="0" presId="urn:microsoft.com/office/officeart/2005/8/layout/bProcess3"/>
    <dgm:cxn modelId="{FF43807A-8F02-4D78-8341-FA056720441F}" type="presOf" srcId="{547E00DA-D95F-4BCF-B09E-4B16ABE158F1}" destId="{31E4EE8A-BD71-4BA5-AA3A-7DB8687B149B}" srcOrd="0" destOrd="0" presId="urn:microsoft.com/office/officeart/2005/8/layout/bProcess3"/>
    <dgm:cxn modelId="{D34080A9-2918-4488-942D-746037BDBE05}" type="presOf" srcId="{BD868E34-5DDC-4F97-9F74-341FA75682F4}" destId="{C88CC846-939B-48D5-9508-AE0B95AB2D52}" srcOrd="0" destOrd="0" presId="urn:microsoft.com/office/officeart/2005/8/layout/bProcess3"/>
    <dgm:cxn modelId="{7A4C6280-DD6C-4101-AAC2-7149D39CA078}" type="presOf" srcId="{A7FFBF02-E2E1-4E65-AD9A-E0CEAB544E50}" destId="{42D8027A-8A6C-4C81-A538-AFF631AB23C4}" srcOrd="0" destOrd="0" presId="urn:microsoft.com/office/officeart/2005/8/layout/bProcess3"/>
    <dgm:cxn modelId="{F0826229-3FC3-4A46-BC1E-033762030FE3}" type="presOf" srcId="{A7FFBF02-E2E1-4E65-AD9A-E0CEAB544E50}" destId="{0CF5920B-7C0F-4AE4-891F-A675EEDE916E}" srcOrd="1" destOrd="0" presId="urn:microsoft.com/office/officeart/2005/8/layout/bProcess3"/>
    <dgm:cxn modelId="{CFCC950F-956A-4A5A-9937-FB56B4AF6352}" type="presOf" srcId="{BEA9ED57-CAD5-4286-B836-13A14B873223}" destId="{C2C340B0-3EB9-48D2-B4F0-5E6AFB052994}" srcOrd="0" destOrd="0" presId="urn:microsoft.com/office/officeart/2005/8/layout/bProcess3"/>
    <dgm:cxn modelId="{CEA3C12D-687A-4908-A2D4-A96D85F890E6}" type="presOf" srcId="{3F254CD2-50E4-4AB1-8F8C-B3B03492F3C0}" destId="{27DC8467-BD9F-429B-B9E1-B78FC5A73135}" srcOrd="0" destOrd="0" presId="urn:microsoft.com/office/officeart/2005/8/layout/bProcess3"/>
    <dgm:cxn modelId="{62794E42-60A7-4E28-B732-1D042B777083}" type="presOf" srcId="{513A7101-03A7-4FC2-B97D-97779EE254AD}" destId="{CE547597-0E82-49F6-B5B1-823E9589886C}" srcOrd="1" destOrd="0" presId="urn:microsoft.com/office/officeart/2005/8/layout/bProcess3"/>
    <dgm:cxn modelId="{907A423F-C9EC-4577-AC30-7088926A9C69}" type="presOf" srcId="{BD868E34-5DDC-4F97-9F74-341FA75682F4}" destId="{EF1B08EE-1CB3-46FD-8B3E-3C2B68B45E6A}" srcOrd="1" destOrd="0" presId="urn:microsoft.com/office/officeart/2005/8/layout/bProcess3"/>
    <dgm:cxn modelId="{4AD06D3E-6F32-4538-A88B-581173CF8FA7}" type="presOf" srcId="{8E8935F3-75ED-4BFC-BB59-82C204A5B5D2}" destId="{64A70717-6CB6-4F5A-9A11-CC21BE0B732E}" srcOrd="0" destOrd="0" presId="urn:microsoft.com/office/officeart/2005/8/layout/bProcess3"/>
    <dgm:cxn modelId="{48623E14-09F0-4F63-BA27-CD310D791539}" type="presParOf" srcId="{FCF4037F-AD97-40D8-AC9F-83FCCC36A4CB}" destId="{C2C340B0-3EB9-48D2-B4F0-5E6AFB052994}" srcOrd="0" destOrd="0" presId="urn:microsoft.com/office/officeart/2005/8/layout/bProcess3"/>
    <dgm:cxn modelId="{0826B6E8-69D7-436C-943B-C1790A89A134}" type="presParOf" srcId="{FCF4037F-AD97-40D8-AC9F-83FCCC36A4CB}" destId="{64A70717-6CB6-4F5A-9A11-CC21BE0B732E}" srcOrd="1" destOrd="0" presId="urn:microsoft.com/office/officeart/2005/8/layout/bProcess3"/>
    <dgm:cxn modelId="{A85DABB6-BD48-41E6-9729-7260ECE20BA0}" type="presParOf" srcId="{64A70717-6CB6-4F5A-9A11-CC21BE0B732E}" destId="{7C4A4A0C-36A0-4A81-BC04-8ADE2CF69942}" srcOrd="0" destOrd="0" presId="urn:microsoft.com/office/officeart/2005/8/layout/bProcess3"/>
    <dgm:cxn modelId="{02A34B99-E320-45A3-A64A-FEF1E82D52BF}" type="presParOf" srcId="{FCF4037F-AD97-40D8-AC9F-83FCCC36A4CB}" destId="{0F37BDA1-5B03-47A1-B23C-F602E6986829}" srcOrd="2" destOrd="0" presId="urn:microsoft.com/office/officeart/2005/8/layout/bProcess3"/>
    <dgm:cxn modelId="{8EB44539-1BD0-4E84-8BD4-365F13C05712}" type="presParOf" srcId="{FCF4037F-AD97-40D8-AC9F-83FCCC36A4CB}" destId="{B9C0FF04-E32A-40E9-BB37-4EF19897FF5A}" srcOrd="3" destOrd="0" presId="urn:microsoft.com/office/officeart/2005/8/layout/bProcess3"/>
    <dgm:cxn modelId="{569A4A89-5BEF-4C3A-B8CF-B18B0F244ADD}" type="presParOf" srcId="{B9C0FF04-E32A-40E9-BB37-4EF19897FF5A}" destId="{862390BE-4690-48DC-9A1B-0C77D9759E3F}" srcOrd="0" destOrd="0" presId="urn:microsoft.com/office/officeart/2005/8/layout/bProcess3"/>
    <dgm:cxn modelId="{18AFA703-08B5-4CE6-816D-B47C8DBE6749}" type="presParOf" srcId="{FCF4037F-AD97-40D8-AC9F-83FCCC36A4CB}" destId="{27DC8467-BD9F-429B-B9E1-B78FC5A73135}" srcOrd="4" destOrd="0" presId="urn:microsoft.com/office/officeart/2005/8/layout/bProcess3"/>
    <dgm:cxn modelId="{88CC633F-8036-4020-8C33-F17DD52F7935}" type="presParOf" srcId="{FCF4037F-AD97-40D8-AC9F-83FCCC36A4CB}" destId="{42D8027A-8A6C-4C81-A538-AFF631AB23C4}" srcOrd="5" destOrd="0" presId="urn:microsoft.com/office/officeart/2005/8/layout/bProcess3"/>
    <dgm:cxn modelId="{B6469456-5F08-4590-9058-EB61095E45C5}" type="presParOf" srcId="{42D8027A-8A6C-4C81-A538-AFF631AB23C4}" destId="{0CF5920B-7C0F-4AE4-891F-A675EEDE916E}" srcOrd="0" destOrd="0" presId="urn:microsoft.com/office/officeart/2005/8/layout/bProcess3"/>
    <dgm:cxn modelId="{0DAAA2F5-5B07-4E6B-898A-4AF482B4945F}" type="presParOf" srcId="{FCF4037F-AD97-40D8-AC9F-83FCCC36A4CB}" destId="{31E4EE8A-BD71-4BA5-AA3A-7DB8687B149B}" srcOrd="6" destOrd="0" presId="urn:microsoft.com/office/officeart/2005/8/layout/bProcess3"/>
    <dgm:cxn modelId="{3E087DD4-9CAD-4DCF-B843-FAFACB10E591}" type="presParOf" srcId="{FCF4037F-AD97-40D8-AC9F-83FCCC36A4CB}" destId="{7F4417B4-AA74-48B9-9255-90DB2C8FA900}" srcOrd="7" destOrd="0" presId="urn:microsoft.com/office/officeart/2005/8/layout/bProcess3"/>
    <dgm:cxn modelId="{11CF8807-2B08-4CB8-A9D6-4DC69BA987CE}" type="presParOf" srcId="{7F4417B4-AA74-48B9-9255-90DB2C8FA900}" destId="{CE547597-0E82-49F6-B5B1-823E9589886C}" srcOrd="0" destOrd="0" presId="urn:microsoft.com/office/officeart/2005/8/layout/bProcess3"/>
    <dgm:cxn modelId="{42F0CB1E-4782-4B8F-82E3-7F2637E23D84}" type="presParOf" srcId="{FCF4037F-AD97-40D8-AC9F-83FCCC36A4CB}" destId="{9B4495BE-C88B-48F0-831D-6D4DEC0258BA}" srcOrd="8" destOrd="0" presId="urn:microsoft.com/office/officeart/2005/8/layout/bProcess3"/>
    <dgm:cxn modelId="{CFBC342F-18DD-4310-980E-12BC5E985080}" type="presParOf" srcId="{FCF4037F-AD97-40D8-AC9F-83FCCC36A4CB}" destId="{C88CC846-939B-48D5-9508-AE0B95AB2D52}" srcOrd="9" destOrd="0" presId="urn:microsoft.com/office/officeart/2005/8/layout/bProcess3"/>
    <dgm:cxn modelId="{A7F44A70-E523-4628-AE2E-657EBBF9083E}" type="presParOf" srcId="{C88CC846-939B-48D5-9508-AE0B95AB2D52}" destId="{EF1B08EE-1CB3-46FD-8B3E-3C2B68B45E6A}" srcOrd="0" destOrd="0" presId="urn:microsoft.com/office/officeart/2005/8/layout/bProcess3"/>
    <dgm:cxn modelId="{BCC9A55A-6C69-4FF8-AE4E-6CFE47F904DB}" type="presParOf" srcId="{FCF4037F-AD97-40D8-AC9F-83FCCC36A4CB}" destId="{FB25B4FE-4893-4E39-89BF-076853445D68}"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9789F23-5A00-497C-8D8F-F77FF686E984}" type="doc">
      <dgm:prSet loTypeId="urn:microsoft.com/office/officeart/2005/8/layout/bList2" loCatId="picture" qsTypeId="urn:microsoft.com/office/officeart/2005/8/quickstyle/simple1" qsCatId="simple" csTypeId="urn:microsoft.com/office/officeart/2005/8/colors/accent1_2" csCatId="accent1" phldr="1"/>
      <dgm:spPr/>
    </dgm:pt>
    <dgm:pt modelId="{D4CF88F7-F094-4537-A263-DF050A475F49}">
      <dgm:prSet phldrT="[Texto]"/>
      <dgm:spPr/>
      <dgm:t>
        <a:bodyPr/>
        <a:lstStyle/>
        <a:p>
          <a:pPr algn="just"/>
          <a:r>
            <a:rPr lang="es-CR" b="0" dirty="0" smtClean="0">
              <a:solidFill>
                <a:schemeClr val="tx1">
                  <a:lumMod val="75000"/>
                  <a:lumOff val="25000"/>
                </a:schemeClr>
              </a:solidFill>
            </a:rPr>
            <a:t>Análisis de las funciones y actividades de una organización para reconocer y sistematizar los documentos en estructuras lógicas que dan consistencia a la representatividad de un fondo. Es la fase inicial del proceso archivístico necesaria para clasificar, valorar y describir y planear la producción de los documentos. </a:t>
          </a:r>
          <a:r>
            <a:rPr lang="es-CR" b="0" i="1" dirty="0" smtClean="0">
              <a:solidFill>
                <a:schemeClr val="tx1">
                  <a:lumMod val="75000"/>
                  <a:lumOff val="25000"/>
                </a:schemeClr>
              </a:solidFill>
            </a:rPr>
            <a:t>(FIED</a:t>
          </a:r>
          <a:r>
            <a:rPr lang="es-CR" b="0" i="1" dirty="0" smtClean="0">
              <a:solidFill>
                <a:schemeClr val="tx1">
                  <a:lumMod val="75000"/>
                  <a:lumOff val="25000"/>
                </a:schemeClr>
              </a:solidFill>
            </a:rPr>
            <a:t>, 2013)</a:t>
          </a:r>
          <a:endParaRPr lang="es-CR" i="1" dirty="0">
            <a:solidFill>
              <a:schemeClr val="tx1">
                <a:lumMod val="75000"/>
                <a:lumOff val="25000"/>
              </a:schemeClr>
            </a:solidFill>
          </a:endParaRPr>
        </a:p>
      </dgm:t>
    </dgm:pt>
    <dgm:pt modelId="{79C90863-5E07-4690-9F55-8D994715583B}" type="parTrans" cxnId="{15751301-A63F-4DE6-9B30-84B11AF39751}">
      <dgm:prSet/>
      <dgm:spPr/>
      <dgm:t>
        <a:bodyPr/>
        <a:lstStyle/>
        <a:p>
          <a:endParaRPr lang="es-CR"/>
        </a:p>
      </dgm:t>
    </dgm:pt>
    <dgm:pt modelId="{57DB7D98-E761-44D0-B5C4-C32CF4F40B24}" type="sibTrans" cxnId="{15751301-A63F-4DE6-9B30-84B11AF39751}">
      <dgm:prSet/>
      <dgm:spPr/>
      <dgm:t>
        <a:bodyPr/>
        <a:lstStyle/>
        <a:p>
          <a:endParaRPr lang="es-CR"/>
        </a:p>
      </dgm:t>
    </dgm:pt>
    <dgm:pt modelId="{1F1D6D4C-0A14-4CA3-B861-3D9307E1C2D1}">
      <dgm:prSet phldrT="[Texto]"/>
      <dgm:spPr/>
      <dgm:t>
        <a:bodyPr/>
        <a:lstStyle/>
        <a:p>
          <a:r>
            <a:rPr lang="es-CR" b="1" dirty="0" smtClean="0">
              <a:solidFill>
                <a:schemeClr val="tx1">
                  <a:lumMod val="75000"/>
                  <a:lumOff val="25000"/>
                </a:schemeClr>
              </a:solidFill>
            </a:rPr>
            <a:t>Identificación</a:t>
          </a:r>
          <a:endParaRPr lang="es-CR" b="1" dirty="0">
            <a:solidFill>
              <a:schemeClr val="tx1">
                <a:lumMod val="75000"/>
                <a:lumOff val="25000"/>
              </a:schemeClr>
            </a:solidFill>
          </a:endParaRPr>
        </a:p>
      </dgm:t>
    </dgm:pt>
    <dgm:pt modelId="{8781DA2F-E55F-41FB-A1A0-69814766BC2A}" type="parTrans" cxnId="{32E930F5-9410-457F-ABE8-B540A3E50E0E}">
      <dgm:prSet/>
      <dgm:spPr/>
      <dgm:t>
        <a:bodyPr/>
        <a:lstStyle/>
        <a:p>
          <a:endParaRPr lang="es-CR"/>
        </a:p>
      </dgm:t>
    </dgm:pt>
    <dgm:pt modelId="{76D7D1B9-777C-466C-855E-30FB6429FF91}" type="sibTrans" cxnId="{32E930F5-9410-457F-ABE8-B540A3E50E0E}">
      <dgm:prSet/>
      <dgm:spPr/>
      <dgm:t>
        <a:bodyPr/>
        <a:lstStyle/>
        <a:p>
          <a:endParaRPr lang="es-CR"/>
        </a:p>
      </dgm:t>
    </dgm:pt>
    <dgm:pt modelId="{81095409-61FB-4BC7-A71E-9A1ED190FC8A}" type="pres">
      <dgm:prSet presAssocID="{F9789F23-5A00-497C-8D8F-F77FF686E984}" presName="diagram" presStyleCnt="0">
        <dgm:presLayoutVars>
          <dgm:dir/>
          <dgm:animLvl val="lvl"/>
          <dgm:resizeHandles val="exact"/>
        </dgm:presLayoutVars>
      </dgm:prSet>
      <dgm:spPr/>
    </dgm:pt>
    <dgm:pt modelId="{B97E1D13-A17C-4CFB-BC6D-98AB4161D863}" type="pres">
      <dgm:prSet presAssocID="{1F1D6D4C-0A14-4CA3-B861-3D9307E1C2D1}" presName="compNode" presStyleCnt="0"/>
      <dgm:spPr/>
    </dgm:pt>
    <dgm:pt modelId="{7A6D9253-5965-4610-BD20-5FE821F885DC}" type="pres">
      <dgm:prSet presAssocID="{1F1D6D4C-0A14-4CA3-B861-3D9307E1C2D1}" presName="childRect" presStyleLbl="bgAcc1" presStyleIdx="0" presStyleCnt="1">
        <dgm:presLayoutVars>
          <dgm:bulletEnabled val="1"/>
        </dgm:presLayoutVars>
      </dgm:prSet>
      <dgm:spPr/>
      <dgm:t>
        <a:bodyPr/>
        <a:lstStyle/>
        <a:p>
          <a:endParaRPr lang="es-CR"/>
        </a:p>
      </dgm:t>
    </dgm:pt>
    <dgm:pt modelId="{E4DE193F-191E-45D7-83D3-5EE5AEA9FCE3}" type="pres">
      <dgm:prSet presAssocID="{1F1D6D4C-0A14-4CA3-B861-3D9307E1C2D1}" presName="parentText" presStyleLbl="node1" presStyleIdx="0" presStyleCnt="0">
        <dgm:presLayoutVars>
          <dgm:chMax val="0"/>
          <dgm:bulletEnabled val="1"/>
        </dgm:presLayoutVars>
      </dgm:prSet>
      <dgm:spPr/>
      <dgm:t>
        <a:bodyPr/>
        <a:lstStyle/>
        <a:p>
          <a:endParaRPr lang="es-CR"/>
        </a:p>
      </dgm:t>
    </dgm:pt>
    <dgm:pt modelId="{D0B66D5F-E38F-422C-85F5-2726FE1B840B}" type="pres">
      <dgm:prSet presAssocID="{1F1D6D4C-0A14-4CA3-B861-3D9307E1C2D1}" presName="parentRect" presStyleLbl="alignNode1" presStyleIdx="0" presStyleCnt="1"/>
      <dgm:spPr/>
      <dgm:t>
        <a:bodyPr/>
        <a:lstStyle/>
        <a:p>
          <a:endParaRPr lang="es-CR"/>
        </a:p>
      </dgm:t>
    </dgm:pt>
    <dgm:pt modelId="{75D2F260-9FE4-46DF-A382-4B467C55B9FD}" type="pres">
      <dgm:prSet presAssocID="{1F1D6D4C-0A14-4CA3-B861-3D9307E1C2D1}" presName="adorn" presStyleLbl="fgAccFollowNode1" presStyleIdx="0" presStyleCnt="1" custScaleX="133835" custScaleY="143844"/>
      <dgm:spPr>
        <a:blipFill rotWithShape="1">
          <a:blip xmlns:r="http://schemas.openxmlformats.org/officeDocument/2006/relationships" r:embed="rId1"/>
          <a:stretch>
            <a:fillRect/>
          </a:stretch>
        </a:blipFill>
      </dgm:spPr>
      <dgm:t>
        <a:bodyPr/>
        <a:lstStyle/>
        <a:p>
          <a:endParaRPr lang="es-CR"/>
        </a:p>
      </dgm:t>
    </dgm:pt>
  </dgm:ptLst>
  <dgm:cxnLst>
    <dgm:cxn modelId="{15751301-A63F-4DE6-9B30-84B11AF39751}" srcId="{1F1D6D4C-0A14-4CA3-B861-3D9307E1C2D1}" destId="{D4CF88F7-F094-4537-A263-DF050A475F49}" srcOrd="0" destOrd="0" parTransId="{79C90863-5E07-4690-9F55-8D994715583B}" sibTransId="{57DB7D98-E761-44D0-B5C4-C32CF4F40B24}"/>
    <dgm:cxn modelId="{B0A3C834-0250-40A9-A3D5-DDAB84A34284}" type="presOf" srcId="{D4CF88F7-F094-4537-A263-DF050A475F49}" destId="{7A6D9253-5965-4610-BD20-5FE821F885DC}" srcOrd="0" destOrd="0" presId="urn:microsoft.com/office/officeart/2005/8/layout/bList2"/>
    <dgm:cxn modelId="{03254FE9-7849-435E-8F2A-79FFA41B7771}" type="presOf" srcId="{1F1D6D4C-0A14-4CA3-B861-3D9307E1C2D1}" destId="{E4DE193F-191E-45D7-83D3-5EE5AEA9FCE3}" srcOrd="0" destOrd="0" presId="urn:microsoft.com/office/officeart/2005/8/layout/bList2"/>
    <dgm:cxn modelId="{32E930F5-9410-457F-ABE8-B540A3E50E0E}" srcId="{F9789F23-5A00-497C-8D8F-F77FF686E984}" destId="{1F1D6D4C-0A14-4CA3-B861-3D9307E1C2D1}" srcOrd="0" destOrd="0" parTransId="{8781DA2F-E55F-41FB-A1A0-69814766BC2A}" sibTransId="{76D7D1B9-777C-466C-855E-30FB6429FF91}"/>
    <dgm:cxn modelId="{1F013208-BCA5-421C-BF5D-FBDF3BB889C4}" type="presOf" srcId="{F9789F23-5A00-497C-8D8F-F77FF686E984}" destId="{81095409-61FB-4BC7-A71E-9A1ED190FC8A}" srcOrd="0" destOrd="0" presId="urn:microsoft.com/office/officeart/2005/8/layout/bList2"/>
    <dgm:cxn modelId="{ACCDD561-A441-4F16-8750-1BD95112A935}" type="presOf" srcId="{1F1D6D4C-0A14-4CA3-B861-3D9307E1C2D1}" destId="{D0B66D5F-E38F-422C-85F5-2726FE1B840B}" srcOrd="1" destOrd="0" presId="urn:microsoft.com/office/officeart/2005/8/layout/bList2"/>
    <dgm:cxn modelId="{23636288-32B1-4A1D-80DE-DE0670F4A712}" type="presParOf" srcId="{81095409-61FB-4BC7-A71E-9A1ED190FC8A}" destId="{B97E1D13-A17C-4CFB-BC6D-98AB4161D863}" srcOrd="0" destOrd="0" presId="urn:microsoft.com/office/officeart/2005/8/layout/bList2"/>
    <dgm:cxn modelId="{FA7D0A9F-68AF-4EAD-AD05-42E95F3DAF04}" type="presParOf" srcId="{B97E1D13-A17C-4CFB-BC6D-98AB4161D863}" destId="{7A6D9253-5965-4610-BD20-5FE821F885DC}" srcOrd="0" destOrd="0" presId="urn:microsoft.com/office/officeart/2005/8/layout/bList2"/>
    <dgm:cxn modelId="{ACA9998F-ED92-431B-AAEB-2A8B9304352A}" type="presParOf" srcId="{B97E1D13-A17C-4CFB-BC6D-98AB4161D863}" destId="{E4DE193F-191E-45D7-83D3-5EE5AEA9FCE3}" srcOrd="1" destOrd="0" presId="urn:microsoft.com/office/officeart/2005/8/layout/bList2"/>
    <dgm:cxn modelId="{6A3F7F8A-5D4D-4A86-9A1F-A6F2220E9068}" type="presParOf" srcId="{B97E1D13-A17C-4CFB-BC6D-98AB4161D863}" destId="{D0B66D5F-E38F-422C-85F5-2726FE1B840B}" srcOrd="2" destOrd="0" presId="urn:microsoft.com/office/officeart/2005/8/layout/bList2"/>
    <dgm:cxn modelId="{A152D4BD-70BB-4EBA-9138-AE2713DBE40D}" type="presParOf" srcId="{B97E1D13-A17C-4CFB-BC6D-98AB4161D863}" destId="{75D2F260-9FE4-46DF-A382-4B467C55B9FD}"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7938ECA-2B02-40B1-8E35-1F3ED71573EC}" type="doc">
      <dgm:prSet loTypeId="urn:microsoft.com/office/officeart/2005/8/layout/cycle3" loCatId="cycle" qsTypeId="urn:microsoft.com/office/officeart/2005/8/quickstyle/simple1" qsCatId="simple" csTypeId="urn:microsoft.com/office/officeart/2005/8/colors/accent2_2" csCatId="accent2" phldr="1"/>
      <dgm:spPr/>
      <dgm:t>
        <a:bodyPr/>
        <a:lstStyle/>
        <a:p>
          <a:endParaRPr lang="es-CR"/>
        </a:p>
      </dgm:t>
    </dgm:pt>
    <dgm:pt modelId="{30B64112-AC0E-4DFE-BA6F-D5C24095F9D5}">
      <dgm:prSet phldrT="[Texto]" custT="1"/>
      <dgm:spPr>
        <a:solidFill>
          <a:srgbClr val="FF9C32"/>
        </a:solidFill>
        <a:ln>
          <a:solidFill>
            <a:srgbClr val="0070C0"/>
          </a:solidFill>
        </a:ln>
      </dgm:spPr>
      <dgm:t>
        <a:bodyPr/>
        <a:lstStyle/>
        <a:p>
          <a:r>
            <a:rPr lang="es-CR" sz="2800" b="1" dirty="0" smtClean="0">
              <a:solidFill>
                <a:schemeClr val="bg1"/>
              </a:solidFill>
            </a:rPr>
            <a:t>1. IDENTIFICACIÓN DEL FONDO</a:t>
          </a:r>
          <a:endParaRPr lang="es-CR" sz="2800" b="1" dirty="0">
            <a:solidFill>
              <a:schemeClr val="bg1"/>
            </a:solidFill>
          </a:endParaRPr>
        </a:p>
      </dgm:t>
    </dgm:pt>
    <dgm:pt modelId="{BFDB7422-D320-42EC-8526-887605ECE82D}" type="parTrans" cxnId="{8355E7C7-2EE7-4414-AD1B-2AF94DC0B97E}">
      <dgm:prSet/>
      <dgm:spPr/>
      <dgm:t>
        <a:bodyPr/>
        <a:lstStyle/>
        <a:p>
          <a:endParaRPr lang="es-CR" sz="1800"/>
        </a:p>
      </dgm:t>
    </dgm:pt>
    <dgm:pt modelId="{586DBB33-1E5F-45FC-BD77-81BDD83EEC0D}" type="sibTrans" cxnId="{8355E7C7-2EE7-4414-AD1B-2AF94DC0B97E}">
      <dgm:prSet custT="1"/>
      <dgm:spPr>
        <a:solidFill>
          <a:srgbClr val="FF9C32"/>
        </a:solidFill>
      </dgm:spPr>
      <dgm:t>
        <a:bodyPr/>
        <a:lstStyle/>
        <a:p>
          <a:endParaRPr lang="es-CR" sz="1800"/>
        </a:p>
      </dgm:t>
    </dgm:pt>
    <dgm:pt modelId="{B3D16B42-833A-4DAB-A618-4F7D67CC1AB6}">
      <dgm:prSet phldrT="[Texto]" custT="1"/>
      <dgm:spPr>
        <a:solidFill>
          <a:srgbClr val="0070C0"/>
        </a:solidFill>
        <a:ln>
          <a:solidFill>
            <a:srgbClr val="0070C0"/>
          </a:solidFill>
        </a:ln>
      </dgm:spPr>
      <dgm:t>
        <a:bodyPr/>
        <a:lstStyle/>
        <a:p>
          <a:r>
            <a:rPr lang="es-CR" sz="1800" dirty="0" smtClean="0">
              <a:solidFill>
                <a:schemeClr val="bg1"/>
              </a:solidFill>
            </a:rPr>
            <a:t>1.1 Id. </a:t>
          </a:r>
          <a:r>
            <a:rPr lang="es-CR" sz="1800" dirty="0" smtClean="0">
              <a:solidFill>
                <a:schemeClr val="bg1"/>
              </a:solidFill>
            </a:rPr>
            <a:t>Elemento orgánico.</a:t>
          </a:r>
          <a:endParaRPr lang="es-CR" sz="1800" dirty="0">
            <a:solidFill>
              <a:schemeClr val="bg1"/>
            </a:solidFill>
          </a:endParaRPr>
        </a:p>
      </dgm:t>
    </dgm:pt>
    <dgm:pt modelId="{8916086B-D4F0-41E7-AAED-3D4E5A6D5859}" type="parTrans" cxnId="{805BBD06-CC9C-4E48-A911-89EAB0175958}">
      <dgm:prSet/>
      <dgm:spPr/>
      <dgm:t>
        <a:bodyPr/>
        <a:lstStyle/>
        <a:p>
          <a:endParaRPr lang="es-CR" sz="1800"/>
        </a:p>
      </dgm:t>
    </dgm:pt>
    <dgm:pt modelId="{AAF58C60-FD06-46A2-90C9-F0C8AA138053}" type="sibTrans" cxnId="{805BBD06-CC9C-4E48-A911-89EAB0175958}">
      <dgm:prSet custT="1"/>
      <dgm:spPr/>
      <dgm:t>
        <a:bodyPr/>
        <a:lstStyle/>
        <a:p>
          <a:endParaRPr lang="es-CR" sz="1800"/>
        </a:p>
      </dgm:t>
    </dgm:pt>
    <dgm:pt modelId="{F23B1948-27DD-4F5E-8F29-12F6D9144E40}">
      <dgm:prSet phldrT="[Texto]" custT="1"/>
      <dgm:spPr>
        <a:solidFill>
          <a:srgbClr val="0070C0"/>
        </a:solidFill>
        <a:ln>
          <a:solidFill>
            <a:srgbClr val="0070C0"/>
          </a:solidFill>
        </a:ln>
      </dgm:spPr>
      <dgm:t>
        <a:bodyPr/>
        <a:lstStyle/>
        <a:p>
          <a:r>
            <a:rPr lang="es-CR" sz="1800" dirty="0" smtClean="0">
              <a:solidFill>
                <a:schemeClr val="bg1"/>
              </a:solidFill>
            </a:rPr>
            <a:t>1.3 Id. tipo documental.</a:t>
          </a:r>
          <a:endParaRPr lang="es-CR" sz="1800" dirty="0">
            <a:solidFill>
              <a:schemeClr val="bg1"/>
            </a:solidFill>
          </a:endParaRPr>
        </a:p>
      </dgm:t>
    </dgm:pt>
    <dgm:pt modelId="{383721F6-7F7A-41D2-AFF5-2BB4964993EE}" type="parTrans" cxnId="{B551C9D0-4992-4FCF-A559-E45F5CB7B23E}">
      <dgm:prSet/>
      <dgm:spPr/>
      <dgm:t>
        <a:bodyPr/>
        <a:lstStyle/>
        <a:p>
          <a:endParaRPr lang="es-CR" sz="1800"/>
        </a:p>
      </dgm:t>
    </dgm:pt>
    <dgm:pt modelId="{3BC7B672-F3D3-431F-BBCF-08724930D612}" type="sibTrans" cxnId="{B551C9D0-4992-4FCF-A559-E45F5CB7B23E}">
      <dgm:prSet custT="1"/>
      <dgm:spPr/>
      <dgm:t>
        <a:bodyPr/>
        <a:lstStyle/>
        <a:p>
          <a:endParaRPr lang="es-CR" sz="1800"/>
        </a:p>
      </dgm:t>
    </dgm:pt>
    <dgm:pt modelId="{9F999C72-A38D-4B03-B414-546CF0A9BC11}">
      <dgm:prSet phldrT="[Texto]" custT="1"/>
      <dgm:spPr>
        <a:solidFill>
          <a:srgbClr val="0070C0"/>
        </a:solidFill>
        <a:ln>
          <a:solidFill>
            <a:srgbClr val="0070C0"/>
          </a:solidFill>
        </a:ln>
      </dgm:spPr>
      <dgm:t>
        <a:bodyPr/>
        <a:lstStyle/>
        <a:p>
          <a:r>
            <a:rPr lang="es-CR" sz="1800" dirty="0" smtClean="0">
              <a:solidFill>
                <a:schemeClr val="bg1"/>
              </a:solidFill>
            </a:rPr>
            <a:t>1.4 Delimitación de la serie documental.</a:t>
          </a:r>
          <a:endParaRPr lang="es-CR" sz="1800" dirty="0">
            <a:solidFill>
              <a:schemeClr val="bg1"/>
            </a:solidFill>
          </a:endParaRPr>
        </a:p>
      </dgm:t>
    </dgm:pt>
    <dgm:pt modelId="{70295C4D-8617-448B-B32A-4ADA75BD6975}" type="parTrans" cxnId="{8E08DB4E-21E3-4658-B4B2-ED5970F6435F}">
      <dgm:prSet/>
      <dgm:spPr/>
      <dgm:t>
        <a:bodyPr/>
        <a:lstStyle/>
        <a:p>
          <a:endParaRPr lang="es-CR" sz="1800"/>
        </a:p>
      </dgm:t>
    </dgm:pt>
    <dgm:pt modelId="{E0AF9177-959F-41DE-A7D1-6D234F60A41A}" type="sibTrans" cxnId="{8E08DB4E-21E3-4658-B4B2-ED5970F6435F}">
      <dgm:prSet custT="1"/>
      <dgm:spPr/>
      <dgm:t>
        <a:bodyPr/>
        <a:lstStyle/>
        <a:p>
          <a:endParaRPr lang="es-CR" sz="1800"/>
        </a:p>
      </dgm:t>
    </dgm:pt>
    <dgm:pt modelId="{BC426D13-45E0-46C3-BBC6-71A2A9EB5080}">
      <dgm:prSet phldrT="[Texto]" custT="1"/>
      <dgm:spPr>
        <a:solidFill>
          <a:srgbClr val="0070C0"/>
        </a:solidFill>
        <a:ln>
          <a:solidFill>
            <a:srgbClr val="0070C0"/>
          </a:solidFill>
        </a:ln>
      </dgm:spPr>
      <dgm:t>
        <a:bodyPr/>
        <a:lstStyle/>
        <a:p>
          <a:r>
            <a:rPr lang="es-CR" sz="1800" dirty="0" smtClean="0">
              <a:solidFill>
                <a:schemeClr val="bg1"/>
              </a:solidFill>
            </a:rPr>
            <a:t>ORGANISMO PRODUCTOR</a:t>
          </a:r>
          <a:endParaRPr lang="es-CR" sz="1800" dirty="0">
            <a:solidFill>
              <a:schemeClr val="bg1"/>
            </a:solidFill>
          </a:endParaRPr>
        </a:p>
      </dgm:t>
    </dgm:pt>
    <dgm:pt modelId="{7BF23E53-88D4-4224-B8F4-141CC9FBED0C}" type="parTrans" cxnId="{0B041893-D461-4049-B564-B58A8A38C9E4}">
      <dgm:prSet/>
      <dgm:spPr/>
      <dgm:t>
        <a:bodyPr/>
        <a:lstStyle/>
        <a:p>
          <a:endParaRPr lang="es-CR"/>
        </a:p>
      </dgm:t>
    </dgm:pt>
    <dgm:pt modelId="{727C07CC-40F2-471C-B257-E90BDB213F51}" type="sibTrans" cxnId="{0B041893-D461-4049-B564-B58A8A38C9E4}">
      <dgm:prSet/>
      <dgm:spPr/>
      <dgm:t>
        <a:bodyPr/>
        <a:lstStyle/>
        <a:p>
          <a:endParaRPr lang="es-CR"/>
        </a:p>
      </dgm:t>
    </dgm:pt>
    <dgm:pt modelId="{A7FF2411-3AF6-4AF1-BAA3-582D5449C4E9}">
      <dgm:prSet phldrT="[Texto]" custT="1"/>
      <dgm:spPr>
        <a:solidFill>
          <a:srgbClr val="0070C0"/>
        </a:solidFill>
        <a:ln>
          <a:solidFill>
            <a:srgbClr val="0070C0"/>
          </a:solidFill>
        </a:ln>
      </dgm:spPr>
      <dgm:t>
        <a:bodyPr/>
        <a:lstStyle/>
        <a:p>
          <a:r>
            <a:rPr lang="es-CR" sz="1800" smtClean="0">
              <a:solidFill>
                <a:schemeClr val="bg1"/>
              </a:solidFill>
            </a:rPr>
            <a:t>1.2 Id. elemento funcional.</a:t>
          </a:r>
          <a:endParaRPr lang="es-CR" sz="1800" dirty="0">
            <a:solidFill>
              <a:schemeClr val="bg1"/>
            </a:solidFill>
          </a:endParaRPr>
        </a:p>
      </dgm:t>
    </dgm:pt>
    <dgm:pt modelId="{E69B0AB4-88D8-414B-9AE5-855775D5BD30}" type="parTrans" cxnId="{04E78D0C-3341-4FD5-98AA-23940C9FDE1A}">
      <dgm:prSet/>
      <dgm:spPr/>
      <dgm:t>
        <a:bodyPr/>
        <a:lstStyle/>
        <a:p>
          <a:endParaRPr lang="es-CR"/>
        </a:p>
      </dgm:t>
    </dgm:pt>
    <dgm:pt modelId="{272BB088-FD6A-47B7-B4FB-3727D5F93195}" type="sibTrans" cxnId="{04E78D0C-3341-4FD5-98AA-23940C9FDE1A}">
      <dgm:prSet/>
      <dgm:spPr/>
      <dgm:t>
        <a:bodyPr/>
        <a:lstStyle/>
        <a:p>
          <a:endParaRPr lang="es-CR"/>
        </a:p>
      </dgm:t>
    </dgm:pt>
    <dgm:pt modelId="{CDA5C298-A41B-45B4-8216-074A562CC94B}">
      <dgm:prSet phldrT="[Texto]" custT="1"/>
      <dgm:spPr>
        <a:solidFill>
          <a:srgbClr val="0070C0"/>
        </a:solidFill>
        <a:ln>
          <a:solidFill>
            <a:srgbClr val="0070C0"/>
          </a:solidFill>
        </a:ln>
      </dgm:spPr>
      <dgm:t>
        <a:bodyPr/>
        <a:lstStyle/>
        <a:p>
          <a:r>
            <a:rPr lang="es-CR" sz="1800" dirty="0" smtClean="0">
              <a:solidFill>
                <a:schemeClr val="bg1"/>
              </a:solidFill>
            </a:rPr>
            <a:t>TIPO DOCUMENTAL</a:t>
          </a:r>
          <a:endParaRPr lang="es-CR" sz="1800" dirty="0">
            <a:solidFill>
              <a:schemeClr val="bg1"/>
            </a:solidFill>
          </a:endParaRPr>
        </a:p>
      </dgm:t>
    </dgm:pt>
    <dgm:pt modelId="{EB572A56-64B1-4F98-9242-2E8814209F9A}" type="parTrans" cxnId="{C6A6000B-F23E-4360-AD5F-6A9DCFD9B392}">
      <dgm:prSet/>
      <dgm:spPr/>
      <dgm:t>
        <a:bodyPr/>
        <a:lstStyle/>
        <a:p>
          <a:endParaRPr lang="es-CR"/>
        </a:p>
      </dgm:t>
    </dgm:pt>
    <dgm:pt modelId="{6B42FA91-0C30-4FBF-8460-1CD0DDF95D3E}" type="sibTrans" cxnId="{C6A6000B-F23E-4360-AD5F-6A9DCFD9B392}">
      <dgm:prSet/>
      <dgm:spPr/>
      <dgm:t>
        <a:bodyPr/>
        <a:lstStyle/>
        <a:p>
          <a:endParaRPr lang="es-CR"/>
        </a:p>
      </dgm:t>
    </dgm:pt>
    <dgm:pt modelId="{3DE36873-8E37-41D9-B862-0B76C8E24D35}" type="pres">
      <dgm:prSet presAssocID="{A7938ECA-2B02-40B1-8E35-1F3ED71573EC}" presName="Name0" presStyleCnt="0">
        <dgm:presLayoutVars>
          <dgm:dir/>
          <dgm:resizeHandles val="exact"/>
        </dgm:presLayoutVars>
      </dgm:prSet>
      <dgm:spPr/>
      <dgm:t>
        <a:bodyPr/>
        <a:lstStyle/>
        <a:p>
          <a:endParaRPr lang="es-CR"/>
        </a:p>
      </dgm:t>
    </dgm:pt>
    <dgm:pt modelId="{DA38DFBB-863A-4378-83D0-F524B037BF94}" type="pres">
      <dgm:prSet presAssocID="{A7938ECA-2B02-40B1-8E35-1F3ED71573EC}" presName="cycle" presStyleCnt="0"/>
      <dgm:spPr/>
    </dgm:pt>
    <dgm:pt modelId="{6D0ABCC3-2043-40F6-B834-521A1D394634}" type="pres">
      <dgm:prSet presAssocID="{30B64112-AC0E-4DFE-BA6F-D5C24095F9D5}" presName="nodeFirstNode" presStyleLbl="node1" presStyleIdx="0" presStyleCnt="3">
        <dgm:presLayoutVars>
          <dgm:bulletEnabled val="1"/>
        </dgm:presLayoutVars>
      </dgm:prSet>
      <dgm:spPr/>
      <dgm:t>
        <a:bodyPr/>
        <a:lstStyle/>
        <a:p>
          <a:endParaRPr lang="es-CR"/>
        </a:p>
      </dgm:t>
    </dgm:pt>
    <dgm:pt modelId="{D068A918-54E6-4399-8D03-AC6198042312}" type="pres">
      <dgm:prSet presAssocID="{586DBB33-1E5F-45FC-BD77-81BDD83EEC0D}" presName="sibTransFirstNode" presStyleLbl="bgShp" presStyleIdx="0" presStyleCnt="1"/>
      <dgm:spPr/>
      <dgm:t>
        <a:bodyPr/>
        <a:lstStyle/>
        <a:p>
          <a:endParaRPr lang="es-CR"/>
        </a:p>
      </dgm:t>
    </dgm:pt>
    <dgm:pt modelId="{780CC067-7D90-40E1-A282-038F32CFCA10}" type="pres">
      <dgm:prSet presAssocID="{BC426D13-45E0-46C3-BBC6-71A2A9EB5080}" presName="nodeFollowingNodes" presStyleLbl="node1" presStyleIdx="1" presStyleCnt="3">
        <dgm:presLayoutVars>
          <dgm:bulletEnabled val="1"/>
        </dgm:presLayoutVars>
      </dgm:prSet>
      <dgm:spPr/>
      <dgm:t>
        <a:bodyPr/>
        <a:lstStyle/>
        <a:p>
          <a:endParaRPr lang="es-CR"/>
        </a:p>
      </dgm:t>
    </dgm:pt>
    <dgm:pt modelId="{127C3A8F-6824-4344-A7D5-8390FCE7F836}" type="pres">
      <dgm:prSet presAssocID="{CDA5C298-A41B-45B4-8216-074A562CC94B}" presName="nodeFollowingNodes" presStyleLbl="node1" presStyleIdx="2" presStyleCnt="3">
        <dgm:presLayoutVars>
          <dgm:bulletEnabled val="1"/>
        </dgm:presLayoutVars>
      </dgm:prSet>
      <dgm:spPr/>
      <dgm:t>
        <a:bodyPr/>
        <a:lstStyle/>
        <a:p>
          <a:endParaRPr lang="es-CR"/>
        </a:p>
      </dgm:t>
    </dgm:pt>
  </dgm:ptLst>
  <dgm:cxnLst>
    <dgm:cxn modelId="{7060C48D-A30C-47AB-9C44-472ECD8A1DBE}" type="presOf" srcId="{30B64112-AC0E-4DFE-BA6F-D5C24095F9D5}" destId="{6D0ABCC3-2043-40F6-B834-521A1D394634}" srcOrd="0" destOrd="0" presId="urn:microsoft.com/office/officeart/2005/8/layout/cycle3"/>
    <dgm:cxn modelId="{47D258C3-0A61-41FD-9D44-DC2879F54765}" type="presOf" srcId="{9F999C72-A38D-4B03-B414-546CF0A9BC11}" destId="{127C3A8F-6824-4344-A7D5-8390FCE7F836}" srcOrd="0" destOrd="2" presId="urn:microsoft.com/office/officeart/2005/8/layout/cycle3"/>
    <dgm:cxn modelId="{805BBD06-CC9C-4E48-A911-89EAB0175958}" srcId="{BC426D13-45E0-46C3-BBC6-71A2A9EB5080}" destId="{B3D16B42-833A-4DAB-A618-4F7D67CC1AB6}" srcOrd="0" destOrd="0" parTransId="{8916086B-D4F0-41E7-AAED-3D4E5A6D5859}" sibTransId="{AAF58C60-FD06-46A2-90C9-F0C8AA138053}"/>
    <dgm:cxn modelId="{D050A5E6-061B-403F-B2D3-DB23B8A72EC3}" type="presOf" srcId="{A7FF2411-3AF6-4AF1-BAA3-582D5449C4E9}" destId="{780CC067-7D90-40E1-A282-038F32CFCA10}" srcOrd="0" destOrd="2" presId="urn:microsoft.com/office/officeart/2005/8/layout/cycle3"/>
    <dgm:cxn modelId="{8E08DB4E-21E3-4658-B4B2-ED5970F6435F}" srcId="{CDA5C298-A41B-45B4-8216-074A562CC94B}" destId="{9F999C72-A38D-4B03-B414-546CF0A9BC11}" srcOrd="1" destOrd="0" parTransId="{70295C4D-8617-448B-B32A-4ADA75BD6975}" sibTransId="{E0AF9177-959F-41DE-A7D1-6D234F60A41A}"/>
    <dgm:cxn modelId="{B551C9D0-4992-4FCF-A559-E45F5CB7B23E}" srcId="{CDA5C298-A41B-45B4-8216-074A562CC94B}" destId="{F23B1948-27DD-4F5E-8F29-12F6D9144E40}" srcOrd="0" destOrd="0" parTransId="{383721F6-7F7A-41D2-AFF5-2BB4964993EE}" sibTransId="{3BC7B672-F3D3-431F-BBCF-08724930D612}"/>
    <dgm:cxn modelId="{80ED5689-FA85-499A-92C1-C1F940182705}" type="presOf" srcId="{A7938ECA-2B02-40B1-8E35-1F3ED71573EC}" destId="{3DE36873-8E37-41D9-B862-0B76C8E24D35}" srcOrd="0" destOrd="0" presId="urn:microsoft.com/office/officeart/2005/8/layout/cycle3"/>
    <dgm:cxn modelId="{31F40BE0-52B3-4F3D-BDB4-C1F5F251CEE3}" type="presOf" srcId="{CDA5C298-A41B-45B4-8216-074A562CC94B}" destId="{127C3A8F-6824-4344-A7D5-8390FCE7F836}" srcOrd="0" destOrd="0" presId="urn:microsoft.com/office/officeart/2005/8/layout/cycle3"/>
    <dgm:cxn modelId="{C6A6000B-F23E-4360-AD5F-6A9DCFD9B392}" srcId="{A7938ECA-2B02-40B1-8E35-1F3ED71573EC}" destId="{CDA5C298-A41B-45B4-8216-074A562CC94B}" srcOrd="2" destOrd="0" parTransId="{EB572A56-64B1-4F98-9242-2E8814209F9A}" sibTransId="{6B42FA91-0C30-4FBF-8460-1CD0DDF95D3E}"/>
    <dgm:cxn modelId="{0B041893-D461-4049-B564-B58A8A38C9E4}" srcId="{A7938ECA-2B02-40B1-8E35-1F3ED71573EC}" destId="{BC426D13-45E0-46C3-BBC6-71A2A9EB5080}" srcOrd="1" destOrd="0" parTransId="{7BF23E53-88D4-4224-B8F4-141CC9FBED0C}" sibTransId="{727C07CC-40F2-471C-B257-E90BDB213F51}"/>
    <dgm:cxn modelId="{B0970D8C-5865-4B32-9290-A283C5D2F735}" type="presOf" srcId="{586DBB33-1E5F-45FC-BD77-81BDD83EEC0D}" destId="{D068A918-54E6-4399-8D03-AC6198042312}" srcOrd="0" destOrd="0" presId="urn:microsoft.com/office/officeart/2005/8/layout/cycle3"/>
    <dgm:cxn modelId="{8355E7C7-2EE7-4414-AD1B-2AF94DC0B97E}" srcId="{A7938ECA-2B02-40B1-8E35-1F3ED71573EC}" destId="{30B64112-AC0E-4DFE-BA6F-D5C24095F9D5}" srcOrd="0" destOrd="0" parTransId="{BFDB7422-D320-42EC-8526-887605ECE82D}" sibTransId="{586DBB33-1E5F-45FC-BD77-81BDD83EEC0D}"/>
    <dgm:cxn modelId="{04E78D0C-3341-4FD5-98AA-23940C9FDE1A}" srcId="{BC426D13-45E0-46C3-BBC6-71A2A9EB5080}" destId="{A7FF2411-3AF6-4AF1-BAA3-582D5449C4E9}" srcOrd="1" destOrd="0" parTransId="{E69B0AB4-88D8-414B-9AE5-855775D5BD30}" sibTransId="{272BB088-FD6A-47B7-B4FB-3727D5F93195}"/>
    <dgm:cxn modelId="{48AE21AA-EC7C-4065-8437-71C394F546B3}" type="presOf" srcId="{B3D16B42-833A-4DAB-A618-4F7D67CC1AB6}" destId="{780CC067-7D90-40E1-A282-038F32CFCA10}" srcOrd="0" destOrd="1" presId="urn:microsoft.com/office/officeart/2005/8/layout/cycle3"/>
    <dgm:cxn modelId="{9A09ADDF-90AE-4654-AE9A-F6F3A323BBB8}" type="presOf" srcId="{BC426D13-45E0-46C3-BBC6-71A2A9EB5080}" destId="{780CC067-7D90-40E1-A282-038F32CFCA10}" srcOrd="0" destOrd="0" presId="urn:microsoft.com/office/officeart/2005/8/layout/cycle3"/>
    <dgm:cxn modelId="{D67D98DE-23E0-42A3-BBFC-CA20CB1EA12F}" type="presOf" srcId="{F23B1948-27DD-4F5E-8F29-12F6D9144E40}" destId="{127C3A8F-6824-4344-A7D5-8390FCE7F836}" srcOrd="0" destOrd="1" presId="urn:microsoft.com/office/officeart/2005/8/layout/cycle3"/>
    <dgm:cxn modelId="{1C508953-D4F5-4555-A3EB-DD6054E6EAD2}" type="presParOf" srcId="{3DE36873-8E37-41D9-B862-0B76C8E24D35}" destId="{DA38DFBB-863A-4378-83D0-F524B037BF94}" srcOrd="0" destOrd="0" presId="urn:microsoft.com/office/officeart/2005/8/layout/cycle3"/>
    <dgm:cxn modelId="{1947A513-C997-47B9-BDA4-141CD36CD1FB}" type="presParOf" srcId="{DA38DFBB-863A-4378-83D0-F524B037BF94}" destId="{6D0ABCC3-2043-40F6-B834-521A1D394634}" srcOrd="0" destOrd="0" presId="urn:microsoft.com/office/officeart/2005/8/layout/cycle3"/>
    <dgm:cxn modelId="{40504BE5-296E-44B5-8068-493719914B4F}" type="presParOf" srcId="{DA38DFBB-863A-4378-83D0-F524B037BF94}" destId="{D068A918-54E6-4399-8D03-AC6198042312}" srcOrd="1" destOrd="0" presId="urn:microsoft.com/office/officeart/2005/8/layout/cycle3"/>
    <dgm:cxn modelId="{148E79FE-ABCC-4182-847C-1810B91D823B}" type="presParOf" srcId="{DA38DFBB-863A-4378-83D0-F524B037BF94}" destId="{780CC067-7D90-40E1-A282-038F32CFCA10}" srcOrd="2" destOrd="0" presId="urn:microsoft.com/office/officeart/2005/8/layout/cycle3"/>
    <dgm:cxn modelId="{2E050712-BBA9-40C3-AE90-1D55199DF7C9}" type="presParOf" srcId="{DA38DFBB-863A-4378-83D0-F524B037BF94}" destId="{127C3A8F-6824-4344-A7D5-8390FCE7F836}" srcOrd="3"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EF15BD2-8DCA-4B5E-8F80-8F70DD3C6559}" type="doc">
      <dgm:prSet loTypeId="urn:microsoft.com/office/officeart/2005/8/layout/hierarchy2" loCatId="hierarchy" qsTypeId="urn:microsoft.com/office/officeart/2005/8/quickstyle/simple1" qsCatId="simple" csTypeId="urn:microsoft.com/office/officeart/2005/8/colors/accent5_1" csCatId="accent5" phldr="1"/>
      <dgm:spPr/>
    </dgm:pt>
    <dgm:pt modelId="{39A9EBA8-5823-4D74-AD33-EB8A7AD4F418}">
      <dgm:prSet phldrT="[Texto]" custT="1"/>
      <dgm:spPr/>
      <dgm:t>
        <a:bodyPr/>
        <a:lstStyle/>
        <a:p>
          <a:r>
            <a:rPr lang="es-CR" sz="1800" dirty="0" smtClean="0">
              <a:solidFill>
                <a:schemeClr val="tx1">
                  <a:lumMod val="75000"/>
                  <a:lumOff val="25000"/>
                </a:schemeClr>
              </a:solidFill>
            </a:rPr>
            <a:t>Valoración</a:t>
          </a:r>
          <a:endParaRPr lang="es-MX" sz="1800" dirty="0">
            <a:solidFill>
              <a:schemeClr val="tx1">
                <a:lumMod val="75000"/>
                <a:lumOff val="25000"/>
              </a:schemeClr>
            </a:solidFill>
          </a:endParaRPr>
        </a:p>
      </dgm:t>
    </dgm:pt>
    <dgm:pt modelId="{E871741C-9C20-49AB-BE57-B0921822BC4D}" type="parTrans" cxnId="{8BDEF9B3-7BC5-4BE7-A2F2-A4BF47AC338E}">
      <dgm:prSet custT="1"/>
      <dgm:spPr/>
      <dgm:t>
        <a:bodyPr/>
        <a:lstStyle/>
        <a:p>
          <a:endParaRPr lang="es-MX" sz="1800">
            <a:solidFill>
              <a:schemeClr val="tx1">
                <a:lumMod val="75000"/>
                <a:lumOff val="25000"/>
              </a:schemeClr>
            </a:solidFill>
          </a:endParaRPr>
        </a:p>
      </dgm:t>
    </dgm:pt>
    <dgm:pt modelId="{F53166DE-42A2-4354-87D6-66A5954B75D7}" type="sibTrans" cxnId="{8BDEF9B3-7BC5-4BE7-A2F2-A4BF47AC338E}">
      <dgm:prSet/>
      <dgm:spPr/>
      <dgm:t>
        <a:bodyPr/>
        <a:lstStyle/>
        <a:p>
          <a:endParaRPr lang="es-MX" sz="1800">
            <a:solidFill>
              <a:schemeClr val="tx1">
                <a:lumMod val="75000"/>
                <a:lumOff val="25000"/>
              </a:schemeClr>
            </a:solidFill>
          </a:endParaRPr>
        </a:p>
      </dgm:t>
    </dgm:pt>
    <dgm:pt modelId="{05C8E944-7A4B-47BA-BDD6-2AA8E57A7848}">
      <dgm:prSet phldrT="[Texto]" custT="1"/>
      <dgm:spPr/>
      <dgm:t>
        <a:bodyPr/>
        <a:lstStyle/>
        <a:p>
          <a:r>
            <a:rPr lang="es-MX" sz="1800" dirty="0" smtClean="0">
              <a:solidFill>
                <a:schemeClr val="tx1">
                  <a:lumMod val="75000"/>
                  <a:lumOff val="25000"/>
                </a:schemeClr>
              </a:solidFill>
            </a:rPr>
            <a:t>Identificación</a:t>
          </a:r>
          <a:endParaRPr lang="es-MX" sz="1800" dirty="0">
            <a:solidFill>
              <a:schemeClr val="tx1">
                <a:lumMod val="75000"/>
                <a:lumOff val="25000"/>
              </a:schemeClr>
            </a:solidFill>
          </a:endParaRPr>
        </a:p>
      </dgm:t>
    </dgm:pt>
    <dgm:pt modelId="{625F68F0-77BF-4F3B-AD05-1EB59B01B2C5}" type="parTrans" cxnId="{C9F3CE33-3C2B-41CC-AA30-3E985A582DD4}">
      <dgm:prSet custT="1"/>
      <dgm:spPr/>
      <dgm:t>
        <a:bodyPr/>
        <a:lstStyle/>
        <a:p>
          <a:endParaRPr lang="es-MX" sz="1800" dirty="0">
            <a:solidFill>
              <a:schemeClr val="tx1">
                <a:lumMod val="75000"/>
                <a:lumOff val="25000"/>
              </a:schemeClr>
            </a:solidFill>
          </a:endParaRPr>
        </a:p>
      </dgm:t>
    </dgm:pt>
    <dgm:pt modelId="{2C09AEE4-5D69-4C8F-ACA8-90AC4F5CE6E1}" type="sibTrans" cxnId="{C9F3CE33-3C2B-41CC-AA30-3E985A582DD4}">
      <dgm:prSet/>
      <dgm:spPr/>
      <dgm:t>
        <a:bodyPr/>
        <a:lstStyle/>
        <a:p>
          <a:endParaRPr lang="es-MX" sz="1800">
            <a:solidFill>
              <a:schemeClr val="tx1">
                <a:lumMod val="75000"/>
                <a:lumOff val="25000"/>
              </a:schemeClr>
            </a:solidFill>
          </a:endParaRPr>
        </a:p>
      </dgm:t>
    </dgm:pt>
    <dgm:pt modelId="{17F686DA-9BE6-4F4E-AAF2-F3D79CB8A5E6}">
      <dgm:prSet phldrT="[Texto]" custT="1"/>
      <dgm:spPr/>
      <dgm:t>
        <a:bodyPr/>
        <a:lstStyle/>
        <a:p>
          <a:r>
            <a:rPr lang="es-MX" sz="1600" dirty="0" smtClean="0">
              <a:solidFill>
                <a:schemeClr val="tx1">
                  <a:lumMod val="75000"/>
                  <a:lumOff val="25000"/>
                </a:schemeClr>
              </a:solidFill>
            </a:rPr>
            <a:t>Registros </a:t>
          </a:r>
          <a:r>
            <a:rPr lang="es-MX" sz="1600" dirty="0" smtClean="0">
              <a:solidFill>
                <a:schemeClr val="tx1">
                  <a:lumMod val="75000"/>
                  <a:lumOff val="25000"/>
                </a:schemeClr>
              </a:solidFill>
            </a:rPr>
            <a:t>de autoridad (ISAAR-CPF) / </a:t>
          </a:r>
          <a:r>
            <a:rPr lang="es-MX" sz="1600" dirty="0" smtClean="0">
              <a:solidFill>
                <a:schemeClr val="tx1">
                  <a:lumMod val="75000"/>
                  <a:lumOff val="25000"/>
                </a:schemeClr>
              </a:solidFill>
            </a:rPr>
            <a:t>Identificadores </a:t>
          </a:r>
          <a:r>
            <a:rPr lang="es-MX" sz="1600" dirty="0" smtClean="0">
              <a:solidFill>
                <a:schemeClr val="tx1">
                  <a:lumMod val="75000"/>
                  <a:lumOff val="25000"/>
                </a:schemeClr>
              </a:solidFill>
            </a:rPr>
            <a:t>del organismo </a:t>
          </a:r>
          <a:r>
            <a:rPr lang="es-MX" sz="1600" dirty="0" smtClean="0">
              <a:solidFill>
                <a:schemeClr val="tx1">
                  <a:lumMod val="75000"/>
                  <a:lumOff val="25000"/>
                </a:schemeClr>
              </a:solidFill>
            </a:rPr>
            <a:t>/ </a:t>
          </a:r>
          <a:r>
            <a:rPr lang="es-MX" sz="1600" dirty="0" smtClean="0">
              <a:solidFill>
                <a:schemeClr val="tx1">
                  <a:lumMod val="75000"/>
                  <a:lumOff val="25000"/>
                </a:schemeClr>
              </a:solidFill>
            </a:rPr>
            <a:t>Índice de </a:t>
          </a:r>
          <a:r>
            <a:rPr lang="es-MX" sz="1600" dirty="0" smtClean="0">
              <a:solidFill>
                <a:schemeClr val="tx1">
                  <a:lumMod val="75000"/>
                  <a:lumOff val="25000"/>
                </a:schemeClr>
              </a:solidFill>
            </a:rPr>
            <a:t>organismos</a:t>
          </a:r>
          <a:endParaRPr lang="es-MX" sz="1600" dirty="0">
            <a:solidFill>
              <a:schemeClr val="tx1">
                <a:lumMod val="75000"/>
                <a:lumOff val="25000"/>
              </a:schemeClr>
            </a:solidFill>
          </a:endParaRPr>
        </a:p>
      </dgm:t>
    </dgm:pt>
    <dgm:pt modelId="{3B609B24-87B1-4B39-8C0F-420D35018868}" type="parTrans" cxnId="{165E4E97-B440-4D8E-B2DC-45806708F094}">
      <dgm:prSet custT="1"/>
      <dgm:spPr/>
      <dgm:t>
        <a:bodyPr/>
        <a:lstStyle/>
        <a:p>
          <a:endParaRPr lang="es-MX" sz="1800" dirty="0">
            <a:solidFill>
              <a:schemeClr val="tx1">
                <a:lumMod val="75000"/>
                <a:lumOff val="25000"/>
              </a:schemeClr>
            </a:solidFill>
          </a:endParaRPr>
        </a:p>
      </dgm:t>
    </dgm:pt>
    <dgm:pt modelId="{BDFC9621-F1CF-4E1E-9254-A549B15015C7}" type="sibTrans" cxnId="{165E4E97-B440-4D8E-B2DC-45806708F094}">
      <dgm:prSet/>
      <dgm:spPr/>
      <dgm:t>
        <a:bodyPr/>
        <a:lstStyle/>
        <a:p>
          <a:endParaRPr lang="es-MX" sz="1800">
            <a:solidFill>
              <a:schemeClr val="tx1">
                <a:lumMod val="75000"/>
                <a:lumOff val="25000"/>
              </a:schemeClr>
            </a:solidFill>
          </a:endParaRPr>
        </a:p>
      </dgm:t>
    </dgm:pt>
    <dgm:pt modelId="{7E56535D-C730-4D40-8530-A389AF974387}">
      <dgm:prSet phldrT="[Texto]" custT="1"/>
      <dgm:spPr/>
      <dgm:t>
        <a:bodyPr/>
        <a:lstStyle/>
        <a:p>
          <a:r>
            <a:rPr lang="es-MX" sz="1600" dirty="0" smtClean="0">
              <a:solidFill>
                <a:schemeClr val="tx1">
                  <a:lumMod val="75000"/>
                  <a:lumOff val="25000"/>
                </a:schemeClr>
              </a:solidFill>
            </a:rPr>
            <a:t>Descripción </a:t>
          </a:r>
          <a:r>
            <a:rPr lang="es-MX" sz="1600" dirty="0" smtClean="0">
              <a:solidFill>
                <a:schemeClr val="tx1">
                  <a:lumMod val="75000"/>
                  <a:lumOff val="25000"/>
                </a:schemeClr>
              </a:solidFill>
            </a:rPr>
            <a:t>archivística de serie (ISAD(G)  / Identificador de Serie Documental</a:t>
          </a:r>
          <a:endParaRPr lang="es-MX" sz="1600" dirty="0">
            <a:solidFill>
              <a:schemeClr val="tx1">
                <a:lumMod val="75000"/>
                <a:lumOff val="25000"/>
              </a:schemeClr>
            </a:solidFill>
          </a:endParaRPr>
        </a:p>
      </dgm:t>
    </dgm:pt>
    <dgm:pt modelId="{0FB0A44A-679A-4FE9-9C6C-7F769BB63DA6}" type="parTrans" cxnId="{80CE882E-FD2B-473C-8908-59F38F3F512C}">
      <dgm:prSet custT="1"/>
      <dgm:spPr/>
      <dgm:t>
        <a:bodyPr/>
        <a:lstStyle/>
        <a:p>
          <a:endParaRPr lang="es-MX" sz="1800" dirty="0">
            <a:solidFill>
              <a:schemeClr val="tx1">
                <a:lumMod val="75000"/>
                <a:lumOff val="25000"/>
              </a:schemeClr>
            </a:solidFill>
          </a:endParaRPr>
        </a:p>
      </dgm:t>
    </dgm:pt>
    <dgm:pt modelId="{107095D7-704A-4CDC-84DA-0706C4B8994C}" type="sibTrans" cxnId="{80CE882E-FD2B-473C-8908-59F38F3F512C}">
      <dgm:prSet/>
      <dgm:spPr/>
      <dgm:t>
        <a:bodyPr/>
        <a:lstStyle/>
        <a:p>
          <a:endParaRPr lang="es-MX" sz="1800">
            <a:solidFill>
              <a:schemeClr val="tx1">
                <a:lumMod val="75000"/>
                <a:lumOff val="25000"/>
              </a:schemeClr>
            </a:solidFill>
          </a:endParaRPr>
        </a:p>
      </dgm:t>
    </dgm:pt>
    <dgm:pt modelId="{EFC63B26-D403-4AB8-A903-A9E982B349E5}">
      <dgm:prSet phldrT="[Texto]" custT="1"/>
      <dgm:spPr/>
      <dgm:t>
        <a:bodyPr/>
        <a:lstStyle/>
        <a:p>
          <a:r>
            <a:rPr lang="es-MX" sz="1600" dirty="0" smtClean="0">
              <a:solidFill>
                <a:schemeClr val="tx1">
                  <a:lumMod val="75000"/>
                  <a:lumOff val="25000"/>
                </a:schemeClr>
              </a:solidFill>
            </a:rPr>
            <a:t>Índices </a:t>
          </a:r>
          <a:r>
            <a:rPr lang="es-MX" sz="1600" dirty="0" smtClean="0">
              <a:solidFill>
                <a:schemeClr val="tx1">
                  <a:lumMod val="75000"/>
                  <a:lumOff val="25000"/>
                </a:schemeClr>
              </a:solidFill>
            </a:rPr>
            <a:t>o </a:t>
          </a:r>
          <a:r>
            <a:rPr lang="es-MX" sz="1600" dirty="0" smtClean="0">
              <a:solidFill>
                <a:schemeClr val="tx1">
                  <a:lumMod val="75000"/>
                  <a:lumOff val="25000"/>
                </a:schemeClr>
              </a:solidFill>
            </a:rPr>
            <a:t>Repertorios </a:t>
          </a:r>
          <a:r>
            <a:rPr lang="es-MX" sz="1600" dirty="0" smtClean="0">
              <a:solidFill>
                <a:schemeClr val="tx1">
                  <a:lumMod val="75000"/>
                  <a:lumOff val="25000"/>
                </a:schemeClr>
              </a:solidFill>
            </a:rPr>
            <a:t>Legislativo o Normativo</a:t>
          </a:r>
          <a:endParaRPr lang="es-MX" sz="1600" dirty="0">
            <a:solidFill>
              <a:schemeClr val="tx1">
                <a:lumMod val="75000"/>
                <a:lumOff val="25000"/>
              </a:schemeClr>
            </a:solidFill>
          </a:endParaRPr>
        </a:p>
      </dgm:t>
    </dgm:pt>
    <dgm:pt modelId="{142B1D0E-31F4-4122-810C-F9E65BD60FA0}" type="parTrans" cxnId="{16528145-2E6D-4553-9BFE-ABEC79BD1A72}">
      <dgm:prSet custT="1"/>
      <dgm:spPr/>
      <dgm:t>
        <a:bodyPr/>
        <a:lstStyle/>
        <a:p>
          <a:endParaRPr lang="es-MX" sz="1800" dirty="0">
            <a:solidFill>
              <a:schemeClr val="tx1">
                <a:lumMod val="75000"/>
                <a:lumOff val="25000"/>
              </a:schemeClr>
            </a:solidFill>
          </a:endParaRPr>
        </a:p>
      </dgm:t>
    </dgm:pt>
    <dgm:pt modelId="{BD8C7B9F-5E53-493C-9082-32BF839FA81A}" type="sibTrans" cxnId="{16528145-2E6D-4553-9BFE-ABEC79BD1A72}">
      <dgm:prSet/>
      <dgm:spPr/>
      <dgm:t>
        <a:bodyPr/>
        <a:lstStyle/>
        <a:p>
          <a:endParaRPr lang="es-MX" sz="1800">
            <a:solidFill>
              <a:schemeClr val="tx1">
                <a:lumMod val="75000"/>
                <a:lumOff val="25000"/>
              </a:schemeClr>
            </a:solidFill>
          </a:endParaRPr>
        </a:p>
      </dgm:t>
    </dgm:pt>
    <dgm:pt modelId="{BC1293DB-A246-492D-98AA-BBD11243754A}">
      <dgm:prSet phldrT="[Texto]" custT="1"/>
      <dgm:spPr/>
      <dgm:t>
        <a:bodyPr/>
        <a:lstStyle/>
        <a:p>
          <a:r>
            <a:rPr lang="es-MX" sz="1600" dirty="0" smtClean="0">
              <a:solidFill>
                <a:schemeClr val="tx1">
                  <a:lumMod val="75000"/>
                  <a:lumOff val="25000"/>
                </a:schemeClr>
              </a:solidFill>
            </a:rPr>
            <a:t>Repertorio </a:t>
          </a:r>
          <a:r>
            <a:rPr lang="es-MX" sz="1600" dirty="0" smtClean="0">
              <a:solidFill>
                <a:schemeClr val="tx1">
                  <a:lumMod val="75000"/>
                  <a:lumOff val="25000"/>
                </a:schemeClr>
              </a:solidFill>
            </a:rPr>
            <a:t>general de series documentales</a:t>
          </a:r>
          <a:endParaRPr lang="es-MX" sz="1600" dirty="0">
            <a:solidFill>
              <a:schemeClr val="tx1">
                <a:lumMod val="75000"/>
                <a:lumOff val="25000"/>
              </a:schemeClr>
            </a:solidFill>
          </a:endParaRPr>
        </a:p>
      </dgm:t>
    </dgm:pt>
    <dgm:pt modelId="{394F4E23-7AC8-4900-AE28-4342A5480552}" type="parTrans" cxnId="{26FC6C6F-58C0-47B6-A02A-E3E653A20E15}">
      <dgm:prSet/>
      <dgm:spPr/>
      <dgm:t>
        <a:bodyPr/>
        <a:lstStyle/>
        <a:p>
          <a:endParaRPr lang="es-CR">
            <a:solidFill>
              <a:schemeClr val="tx1">
                <a:lumMod val="75000"/>
                <a:lumOff val="25000"/>
              </a:schemeClr>
            </a:solidFill>
          </a:endParaRPr>
        </a:p>
      </dgm:t>
    </dgm:pt>
    <dgm:pt modelId="{CB5989C9-D6B9-4AE6-9941-67EF10A666B7}" type="sibTrans" cxnId="{26FC6C6F-58C0-47B6-A02A-E3E653A20E15}">
      <dgm:prSet/>
      <dgm:spPr/>
      <dgm:t>
        <a:bodyPr/>
        <a:lstStyle/>
        <a:p>
          <a:endParaRPr lang="es-CR">
            <a:solidFill>
              <a:schemeClr val="tx1">
                <a:lumMod val="75000"/>
                <a:lumOff val="25000"/>
              </a:schemeClr>
            </a:solidFill>
          </a:endParaRPr>
        </a:p>
      </dgm:t>
    </dgm:pt>
    <dgm:pt modelId="{D8C943F3-C3DB-4970-BBC4-E5FB8AB58428}">
      <dgm:prSet phldrT="[Texto]" custT="1"/>
      <dgm:spPr/>
      <dgm:t>
        <a:bodyPr/>
        <a:lstStyle/>
        <a:p>
          <a:r>
            <a:rPr lang="es-MX" sz="1600" dirty="0" smtClean="0">
              <a:solidFill>
                <a:schemeClr val="tx1">
                  <a:lumMod val="75000"/>
                  <a:lumOff val="25000"/>
                </a:schemeClr>
              </a:solidFill>
            </a:rPr>
            <a:t>Repertorios </a:t>
          </a:r>
          <a:r>
            <a:rPr lang="es-MX" sz="1600" dirty="0" smtClean="0">
              <a:solidFill>
                <a:schemeClr val="tx1">
                  <a:lumMod val="75000"/>
                  <a:lumOff val="25000"/>
                </a:schemeClr>
              </a:solidFill>
            </a:rPr>
            <a:t>de organigramas</a:t>
          </a:r>
          <a:endParaRPr lang="es-MX" sz="1600" dirty="0">
            <a:solidFill>
              <a:schemeClr val="tx1">
                <a:lumMod val="75000"/>
                <a:lumOff val="25000"/>
              </a:schemeClr>
            </a:solidFill>
          </a:endParaRPr>
        </a:p>
      </dgm:t>
    </dgm:pt>
    <dgm:pt modelId="{0B73E881-D9BD-4035-A1BA-F095F2C829B4}" type="parTrans" cxnId="{54AA3CBE-AFDB-49A2-A990-00935FB7CDDC}">
      <dgm:prSet/>
      <dgm:spPr/>
      <dgm:t>
        <a:bodyPr/>
        <a:lstStyle/>
        <a:p>
          <a:endParaRPr lang="es-CR">
            <a:solidFill>
              <a:schemeClr val="tx1">
                <a:lumMod val="75000"/>
                <a:lumOff val="25000"/>
              </a:schemeClr>
            </a:solidFill>
          </a:endParaRPr>
        </a:p>
      </dgm:t>
    </dgm:pt>
    <dgm:pt modelId="{B06CE679-3378-4FEE-96ED-FE3223077BEC}" type="sibTrans" cxnId="{54AA3CBE-AFDB-49A2-A990-00935FB7CDDC}">
      <dgm:prSet/>
      <dgm:spPr/>
      <dgm:t>
        <a:bodyPr/>
        <a:lstStyle/>
        <a:p>
          <a:endParaRPr lang="es-CR">
            <a:solidFill>
              <a:schemeClr val="tx1">
                <a:lumMod val="75000"/>
                <a:lumOff val="25000"/>
              </a:schemeClr>
            </a:solidFill>
          </a:endParaRPr>
        </a:p>
      </dgm:t>
    </dgm:pt>
    <dgm:pt modelId="{EF1E817F-4A00-4555-8D5C-ECECF7D358AD}">
      <dgm:prSet phldrT="[Texto]" custT="1"/>
      <dgm:spPr/>
      <dgm:t>
        <a:bodyPr/>
        <a:lstStyle/>
        <a:p>
          <a:r>
            <a:rPr lang="es-MX" sz="1800" b="1" dirty="0" smtClean="0">
              <a:solidFill>
                <a:schemeClr val="tx1">
                  <a:lumMod val="75000"/>
                  <a:lumOff val="25000"/>
                </a:schemeClr>
              </a:solidFill>
            </a:rPr>
            <a:t>Organismo productor </a:t>
          </a:r>
          <a:endParaRPr lang="es-MX" sz="1800" b="1" dirty="0">
            <a:solidFill>
              <a:schemeClr val="tx1">
                <a:lumMod val="75000"/>
                <a:lumOff val="25000"/>
              </a:schemeClr>
            </a:solidFill>
          </a:endParaRPr>
        </a:p>
      </dgm:t>
    </dgm:pt>
    <dgm:pt modelId="{2EAA7C16-2EEB-4B46-AA73-1C534F508406}" type="parTrans" cxnId="{4D80A10E-DFAB-47C2-BAE7-6A9833118025}">
      <dgm:prSet/>
      <dgm:spPr/>
      <dgm:t>
        <a:bodyPr/>
        <a:lstStyle/>
        <a:p>
          <a:endParaRPr lang="es-CR">
            <a:solidFill>
              <a:schemeClr val="tx1">
                <a:lumMod val="75000"/>
                <a:lumOff val="25000"/>
              </a:schemeClr>
            </a:solidFill>
          </a:endParaRPr>
        </a:p>
      </dgm:t>
    </dgm:pt>
    <dgm:pt modelId="{993E6786-CC5D-46F9-BA06-E7DC980AF609}" type="sibTrans" cxnId="{4D80A10E-DFAB-47C2-BAE7-6A9833118025}">
      <dgm:prSet/>
      <dgm:spPr/>
      <dgm:t>
        <a:bodyPr/>
        <a:lstStyle/>
        <a:p>
          <a:endParaRPr lang="es-CR">
            <a:solidFill>
              <a:schemeClr val="tx1">
                <a:lumMod val="75000"/>
                <a:lumOff val="25000"/>
              </a:schemeClr>
            </a:solidFill>
          </a:endParaRPr>
        </a:p>
      </dgm:t>
    </dgm:pt>
    <dgm:pt modelId="{B4D5A950-F595-466E-8731-75B350538920}">
      <dgm:prSet phldrT="[Texto]" custT="1"/>
      <dgm:spPr/>
      <dgm:t>
        <a:bodyPr/>
        <a:lstStyle/>
        <a:p>
          <a:r>
            <a:rPr lang="es-MX" sz="1800" b="1" dirty="0" smtClean="0">
              <a:solidFill>
                <a:schemeClr val="tx1">
                  <a:lumMod val="75000"/>
                  <a:lumOff val="25000"/>
                </a:schemeClr>
              </a:solidFill>
            </a:rPr>
            <a:t>Documento</a:t>
          </a:r>
          <a:endParaRPr lang="es-MX" sz="1800" b="1" dirty="0">
            <a:solidFill>
              <a:schemeClr val="tx1">
                <a:lumMod val="75000"/>
                <a:lumOff val="25000"/>
              </a:schemeClr>
            </a:solidFill>
          </a:endParaRPr>
        </a:p>
      </dgm:t>
    </dgm:pt>
    <dgm:pt modelId="{104AFBF1-21C2-41CB-A1CA-C1DE9CE976D7}" type="parTrans" cxnId="{9E574337-927A-4755-A571-85C4111D0739}">
      <dgm:prSet/>
      <dgm:spPr/>
      <dgm:t>
        <a:bodyPr/>
        <a:lstStyle/>
        <a:p>
          <a:endParaRPr lang="es-CR">
            <a:solidFill>
              <a:schemeClr val="tx1">
                <a:lumMod val="75000"/>
                <a:lumOff val="25000"/>
              </a:schemeClr>
            </a:solidFill>
          </a:endParaRPr>
        </a:p>
      </dgm:t>
    </dgm:pt>
    <dgm:pt modelId="{543A5D5F-2955-4D63-998F-243C4C6286AB}" type="sibTrans" cxnId="{9E574337-927A-4755-A571-85C4111D0739}">
      <dgm:prSet/>
      <dgm:spPr/>
      <dgm:t>
        <a:bodyPr/>
        <a:lstStyle/>
        <a:p>
          <a:endParaRPr lang="es-CR">
            <a:solidFill>
              <a:schemeClr val="tx1">
                <a:lumMod val="75000"/>
                <a:lumOff val="25000"/>
              </a:schemeClr>
            </a:solidFill>
          </a:endParaRPr>
        </a:p>
      </dgm:t>
    </dgm:pt>
    <dgm:pt modelId="{43151AB3-C999-4680-A7F4-FD71CD29C7CA}">
      <dgm:prSet phldrT="[Texto]" custT="1"/>
      <dgm:spPr>
        <a:solidFill>
          <a:srgbClr val="00519E"/>
        </a:solidFill>
      </dgm:spPr>
      <dgm:t>
        <a:bodyPr/>
        <a:lstStyle/>
        <a:p>
          <a:r>
            <a:rPr lang="es-MX" sz="1800" b="1" dirty="0" smtClean="0">
              <a:solidFill>
                <a:schemeClr val="bg1"/>
              </a:solidFill>
            </a:rPr>
            <a:t>Función</a:t>
          </a:r>
          <a:endParaRPr lang="es-MX" sz="1800" b="1" dirty="0">
            <a:solidFill>
              <a:schemeClr val="bg1"/>
            </a:solidFill>
          </a:endParaRPr>
        </a:p>
      </dgm:t>
    </dgm:pt>
    <dgm:pt modelId="{B4E88BF9-B3DB-4272-967F-0A6030383BD9}" type="parTrans" cxnId="{F58CB444-6A1B-44E2-87DA-2762FC11B70A}">
      <dgm:prSet/>
      <dgm:spPr/>
      <dgm:t>
        <a:bodyPr/>
        <a:lstStyle/>
        <a:p>
          <a:endParaRPr lang="es-CR">
            <a:solidFill>
              <a:schemeClr val="tx1">
                <a:lumMod val="75000"/>
                <a:lumOff val="25000"/>
              </a:schemeClr>
            </a:solidFill>
          </a:endParaRPr>
        </a:p>
      </dgm:t>
    </dgm:pt>
    <dgm:pt modelId="{18A827C5-0A34-4A7A-8B4E-3EEA8E8D2BBE}" type="sibTrans" cxnId="{F58CB444-6A1B-44E2-87DA-2762FC11B70A}">
      <dgm:prSet/>
      <dgm:spPr/>
      <dgm:t>
        <a:bodyPr/>
        <a:lstStyle/>
        <a:p>
          <a:endParaRPr lang="es-CR">
            <a:solidFill>
              <a:schemeClr val="tx1">
                <a:lumMod val="75000"/>
                <a:lumOff val="25000"/>
              </a:schemeClr>
            </a:solidFill>
          </a:endParaRPr>
        </a:p>
      </dgm:t>
    </dgm:pt>
    <dgm:pt modelId="{4A06FB0B-C734-473E-88FA-83DBC37AC928}">
      <dgm:prSet phldrT="[Texto]" custT="1"/>
      <dgm:spPr>
        <a:solidFill>
          <a:srgbClr val="FF9C32"/>
        </a:solidFill>
      </dgm:spPr>
      <dgm:t>
        <a:bodyPr/>
        <a:lstStyle/>
        <a:p>
          <a:r>
            <a:rPr lang="es-MX" sz="1600" dirty="0" smtClean="0">
              <a:solidFill>
                <a:schemeClr val="tx1">
                  <a:lumMod val="75000"/>
                  <a:lumOff val="25000"/>
                </a:schemeClr>
              </a:solidFill>
            </a:rPr>
            <a:t>Análisis </a:t>
          </a:r>
          <a:r>
            <a:rPr lang="es-MX" sz="1600" dirty="0" smtClean="0">
              <a:solidFill>
                <a:schemeClr val="tx1">
                  <a:lumMod val="75000"/>
                  <a:lumOff val="25000"/>
                </a:schemeClr>
              </a:solidFill>
            </a:rPr>
            <a:t>funcional</a:t>
          </a:r>
          <a:endParaRPr lang="es-MX" sz="1600" dirty="0">
            <a:solidFill>
              <a:schemeClr val="tx1">
                <a:lumMod val="75000"/>
                <a:lumOff val="25000"/>
              </a:schemeClr>
            </a:solidFill>
          </a:endParaRPr>
        </a:p>
      </dgm:t>
    </dgm:pt>
    <dgm:pt modelId="{B12CC9AD-0667-47A6-B6B8-E3592EA5C00F}" type="parTrans" cxnId="{A06DAE62-0561-4486-AD28-70CCC0FB3C91}">
      <dgm:prSet/>
      <dgm:spPr/>
      <dgm:t>
        <a:bodyPr/>
        <a:lstStyle/>
        <a:p>
          <a:endParaRPr lang="es-CR">
            <a:solidFill>
              <a:schemeClr val="tx1">
                <a:lumMod val="75000"/>
                <a:lumOff val="25000"/>
              </a:schemeClr>
            </a:solidFill>
          </a:endParaRPr>
        </a:p>
      </dgm:t>
    </dgm:pt>
    <dgm:pt modelId="{EDFE2393-8280-4172-8C6B-564CD26C850A}" type="sibTrans" cxnId="{A06DAE62-0561-4486-AD28-70CCC0FB3C91}">
      <dgm:prSet/>
      <dgm:spPr/>
      <dgm:t>
        <a:bodyPr/>
        <a:lstStyle/>
        <a:p>
          <a:endParaRPr lang="es-CR">
            <a:solidFill>
              <a:schemeClr val="tx1">
                <a:lumMod val="75000"/>
                <a:lumOff val="25000"/>
              </a:schemeClr>
            </a:solidFill>
          </a:endParaRPr>
        </a:p>
      </dgm:t>
    </dgm:pt>
    <dgm:pt modelId="{0482B546-1B3B-4EB5-923D-3E65053A7346}">
      <dgm:prSet phldrT="[Texto]" custT="1"/>
      <dgm:spPr>
        <a:solidFill>
          <a:srgbClr val="FF9C32"/>
        </a:solidFill>
      </dgm:spPr>
      <dgm:t>
        <a:bodyPr/>
        <a:lstStyle/>
        <a:p>
          <a:r>
            <a:rPr lang="es-MX" sz="1600" dirty="0" smtClean="0">
              <a:solidFill>
                <a:schemeClr val="tx1">
                  <a:lumMod val="75000"/>
                  <a:lumOff val="25000"/>
                </a:schemeClr>
              </a:solidFill>
            </a:rPr>
            <a:t>Análisis secuencial (función-documento)</a:t>
          </a:r>
          <a:endParaRPr lang="es-MX" sz="1600" dirty="0">
            <a:solidFill>
              <a:schemeClr val="tx1">
                <a:lumMod val="75000"/>
                <a:lumOff val="25000"/>
              </a:schemeClr>
            </a:solidFill>
          </a:endParaRPr>
        </a:p>
      </dgm:t>
    </dgm:pt>
    <dgm:pt modelId="{CEF2CEA5-1844-402B-B9FA-6C0416958AC0}" type="parTrans" cxnId="{49306C5A-B0C9-4B77-B0B0-E06B60149B5A}">
      <dgm:prSet/>
      <dgm:spPr/>
      <dgm:t>
        <a:bodyPr/>
        <a:lstStyle/>
        <a:p>
          <a:endParaRPr lang="es-CR">
            <a:solidFill>
              <a:schemeClr val="tx1">
                <a:lumMod val="75000"/>
                <a:lumOff val="25000"/>
              </a:schemeClr>
            </a:solidFill>
          </a:endParaRPr>
        </a:p>
      </dgm:t>
    </dgm:pt>
    <dgm:pt modelId="{2CB17B89-5327-418F-AC93-CB8064C4C71C}" type="sibTrans" cxnId="{49306C5A-B0C9-4B77-B0B0-E06B60149B5A}">
      <dgm:prSet/>
      <dgm:spPr/>
      <dgm:t>
        <a:bodyPr/>
        <a:lstStyle/>
        <a:p>
          <a:endParaRPr lang="es-CR">
            <a:solidFill>
              <a:schemeClr val="tx1">
                <a:lumMod val="75000"/>
                <a:lumOff val="25000"/>
              </a:schemeClr>
            </a:solidFill>
          </a:endParaRPr>
        </a:p>
      </dgm:t>
    </dgm:pt>
    <dgm:pt modelId="{11CAFA4C-B186-4EB7-BB07-03712598EE45}">
      <dgm:prSet phldrT="[Texto]" custT="1"/>
      <dgm:spPr>
        <a:solidFill>
          <a:srgbClr val="FF9C32"/>
        </a:solidFill>
      </dgm:spPr>
      <dgm:t>
        <a:bodyPr/>
        <a:lstStyle/>
        <a:p>
          <a:r>
            <a:rPr lang="es-MX" sz="1600" dirty="0" smtClean="0">
              <a:solidFill>
                <a:schemeClr val="tx1">
                  <a:lumMod val="75000"/>
                  <a:lumOff val="25000"/>
                </a:schemeClr>
              </a:solidFill>
            </a:rPr>
            <a:t>Estudio contextual</a:t>
          </a:r>
          <a:endParaRPr lang="es-MX" sz="1600" dirty="0">
            <a:solidFill>
              <a:schemeClr val="tx1">
                <a:lumMod val="75000"/>
                <a:lumOff val="25000"/>
              </a:schemeClr>
            </a:solidFill>
          </a:endParaRPr>
        </a:p>
      </dgm:t>
    </dgm:pt>
    <dgm:pt modelId="{96D1405A-1630-44E6-9F10-204712C8192B}" type="parTrans" cxnId="{51BAB1CA-FCC3-42CB-9FD4-FAE854F72EF2}">
      <dgm:prSet/>
      <dgm:spPr/>
      <dgm:t>
        <a:bodyPr/>
        <a:lstStyle/>
        <a:p>
          <a:endParaRPr lang="es-CR"/>
        </a:p>
      </dgm:t>
    </dgm:pt>
    <dgm:pt modelId="{EB227192-D5BB-41B0-BCD7-9E11A814F832}" type="sibTrans" cxnId="{51BAB1CA-FCC3-42CB-9FD4-FAE854F72EF2}">
      <dgm:prSet/>
      <dgm:spPr/>
      <dgm:t>
        <a:bodyPr/>
        <a:lstStyle/>
        <a:p>
          <a:endParaRPr lang="es-CR"/>
        </a:p>
      </dgm:t>
    </dgm:pt>
    <dgm:pt modelId="{250A19DC-BD8D-4C8C-BC56-577D44F3431E}" type="pres">
      <dgm:prSet presAssocID="{8EF15BD2-8DCA-4B5E-8F80-8F70DD3C6559}" presName="diagram" presStyleCnt="0">
        <dgm:presLayoutVars>
          <dgm:chPref val="1"/>
          <dgm:dir/>
          <dgm:animOne val="branch"/>
          <dgm:animLvl val="lvl"/>
          <dgm:resizeHandles val="exact"/>
        </dgm:presLayoutVars>
      </dgm:prSet>
      <dgm:spPr/>
    </dgm:pt>
    <dgm:pt modelId="{BA578E70-51F0-4FF6-8B35-0CBC2AFBF2A7}" type="pres">
      <dgm:prSet presAssocID="{39A9EBA8-5823-4D74-AD33-EB8A7AD4F418}" presName="root1" presStyleCnt="0"/>
      <dgm:spPr/>
    </dgm:pt>
    <dgm:pt modelId="{8B8FAA85-01FA-466B-AFCC-EA22D20CF1FC}" type="pres">
      <dgm:prSet presAssocID="{39A9EBA8-5823-4D74-AD33-EB8A7AD4F418}" presName="LevelOneTextNode" presStyleLbl="node0" presStyleIdx="0" presStyleCnt="1" custScaleX="179683" custScaleY="96852">
        <dgm:presLayoutVars>
          <dgm:chPref val="3"/>
        </dgm:presLayoutVars>
      </dgm:prSet>
      <dgm:spPr/>
      <dgm:t>
        <a:bodyPr/>
        <a:lstStyle/>
        <a:p>
          <a:endParaRPr lang="es-MX"/>
        </a:p>
      </dgm:t>
    </dgm:pt>
    <dgm:pt modelId="{48FD2ADB-9B43-48A0-82E1-48B72229F81F}" type="pres">
      <dgm:prSet presAssocID="{39A9EBA8-5823-4D74-AD33-EB8A7AD4F418}" presName="level2hierChild" presStyleCnt="0"/>
      <dgm:spPr/>
    </dgm:pt>
    <dgm:pt modelId="{ADEBA314-F591-4CDA-A2A3-86AEFAD69F28}" type="pres">
      <dgm:prSet presAssocID="{625F68F0-77BF-4F3B-AD05-1EB59B01B2C5}" presName="conn2-1" presStyleLbl="parChTrans1D2" presStyleIdx="0" presStyleCnt="1"/>
      <dgm:spPr/>
      <dgm:t>
        <a:bodyPr/>
        <a:lstStyle/>
        <a:p>
          <a:endParaRPr lang="es-MX"/>
        </a:p>
      </dgm:t>
    </dgm:pt>
    <dgm:pt modelId="{3DB9C4BE-0E0F-48D9-8801-E8AB8834A965}" type="pres">
      <dgm:prSet presAssocID="{625F68F0-77BF-4F3B-AD05-1EB59B01B2C5}" presName="connTx" presStyleLbl="parChTrans1D2" presStyleIdx="0" presStyleCnt="1"/>
      <dgm:spPr/>
      <dgm:t>
        <a:bodyPr/>
        <a:lstStyle/>
        <a:p>
          <a:endParaRPr lang="es-MX"/>
        </a:p>
      </dgm:t>
    </dgm:pt>
    <dgm:pt modelId="{4E1DDC3C-DA37-47E1-9FAE-6A3272200ED5}" type="pres">
      <dgm:prSet presAssocID="{05C8E944-7A4B-47BA-BDD6-2AA8E57A7848}" presName="root2" presStyleCnt="0"/>
      <dgm:spPr/>
    </dgm:pt>
    <dgm:pt modelId="{8D889E64-57FB-45E2-917F-FD546B3251C1}" type="pres">
      <dgm:prSet presAssocID="{05C8E944-7A4B-47BA-BDD6-2AA8E57A7848}" presName="LevelTwoTextNode" presStyleLbl="node2" presStyleIdx="0" presStyleCnt="1" custScaleX="218591" custScaleY="78732">
        <dgm:presLayoutVars>
          <dgm:chPref val="3"/>
        </dgm:presLayoutVars>
      </dgm:prSet>
      <dgm:spPr/>
      <dgm:t>
        <a:bodyPr/>
        <a:lstStyle/>
        <a:p>
          <a:endParaRPr lang="es-MX"/>
        </a:p>
      </dgm:t>
    </dgm:pt>
    <dgm:pt modelId="{AD797866-2415-4A8F-8A6D-59974D842D73}" type="pres">
      <dgm:prSet presAssocID="{05C8E944-7A4B-47BA-BDD6-2AA8E57A7848}" presName="level3hierChild" presStyleCnt="0"/>
      <dgm:spPr/>
    </dgm:pt>
    <dgm:pt modelId="{B7964B47-9233-4241-9566-15A81D862D05}" type="pres">
      <dgm:prSet presAssocID="{2EAA7C16-2EEB-4B46-AA73-1C534F508406}" presName="conn2-1" presStyleLbl="parChTrans1D3" presStyleIdx="0" presStyleCnt="3"/>
      <dgm:spPr/>
      <dgm:t>
        <a:bodyPr/>
        <a:lstStyle/>
        <a:p>
          <a:endParaRPr lang="es-CR"/>
        </a:p>
      </dgm:t>
    </dgm:pt>
    <dgm:pt modelId="{F4B20AFE-C660-49DD-9876-3D9E0AB5D12E}" type="pres">
      <dgm:prSet presAssocID="{2EAA7C16-2EEB-4B46-AA73-1C534F508406}" presName="connTx" presStyleLbl="parChTrans1D3" presStyleIdx="0" presStyleCnt="3"/>
      <dgm:spPr/>
      <dgm:t>
        <a:bodyPr/>
        <a:lstStyle/>
        <a:p>
          <a:endParaRPr lang="es-CR"/>
        </a:p>
      </dgm:t>
    </dgm:pt>
    <dgm:pt modelId="{DB2B6D1E-3EDD-4AF0-8D0D-630780B48C9E}" type="pres">
      <dgm:prSet presAssocID="{EF1E817F-4A00-4555-8D5C-ECECF7D358AD}" presName="root2" presStyleCnt="0"/>
      <dgm:spPr/>
    </dgm:pt>
    <dgm:pt modelId="{00DF1534-2870-4EBE-90A1-4E50BDBDA4D8}" type="pres">
      <dgm:prSet presAssocID="{EF1E817F-4A00-4555-8D5C-ECECF7D358AD}" presName="LevelTwoTextNode" presStyleLbl="node3" presStyleIdx="0" presStyleCnt="3" custScaleX="130263" custScaleY="189367">
        <dgm:presLayoutVars>
          <dgm:chPref val="3"/>
        </dgm:presLayoutVars>
      </dgm:prSet>
      <dgm:spPr/>
      <dgm:t>
        <a:bodyPr/>
        <a:lstStyle/>
        <a:p>
          <a:endParaRPr lang="es-CR"/>
        </a:p>
      </dgm:t>
    </dgm:pt>
    <dgm:pt modelId="{8411D619-1A81-49E4-A8F6-615FD524EA65}" type="pres">
      <dgm:prSet presAssocID="{EF1E817F-4A00-4555-8D5C-ECECF7D358AD}" presName="level3hierChild" presStyleCnt="0"/>
      <dgm:spPr/>
    </dgm:pt>
    <dgm:pt modelId="{90A22390-F776-4F38-BE1B-1A03EB5FECA6}" type="pres">
      <dgm:prSet presAssocID="{3B609B24-87B1-4B39-8C0F-420D35018868}" presName="conn2-1" presStyleLbl="parChTrans1D4" presStyleIdx="0" presStyleCnt="8"/>
      <dgm:spPr/>
      <dgm:t>
        <a:bodyPr/>
        <a:lstStyle/>
        <a:p>
          <a:endParaRPr lang="es-MX"/>
        </a:p>
      </dgm:t>
    </dgm:pt>
    <dgm:pt modelId="{91F48B0A-AA58-4BB1-B425-11440975E183}" type="pres">
      <dgm:prSet presAssocID="{3B609B24-87B1-4B39-8C0F-420D35018868}" presName="connTx" presStyleLbl="parChTrans1D4" presStyleIdx="0" presStyleCnt="8"/>
      <dgm:spPr/>
      <dgm:t>
        <a:bodyPr/>
        <a:lstStyle/>
        <a:p>
          <a:endParaRPr lang="es-MX"/>
        </a:p>
      </dgm:t>
    </dgm:pt>
    <dgm:pt modelId="{82E4BD19-8751-4545-9017-789A768B7696}" type="pres">
      <dgm:prSet presAssocID="{17F686DA-9BE6-4F4E-AAF2-F3D79CB8A5E6}" presName="root2" presStyleCnt="0"/>
      <dgm:spPr/>
    </dgm:pt>
    <dgm:pt modelId="{29357D72-16BE-40A4-A2E6-2C18756B62EE}" type="pres">
      <dgm:prSet presAssocID="{17F686DA-9BE6-4F4E-AAF2-F3D79CB8A5E6}" presName="LevelTwoTextNode" presStyleLbl="node4" presStyleIdx="0" presStyleCnt="8" custScaleX="393576" custScaleY="149535">
        <dgm:presLayoutVars>
          <dgm:chPref val="3"/>
        </dgm:presLayoutVars>
      </dgm:prSet>
      <dgm:spPr/>
      <dgm:t>
        <a:bodyPr/>
        <a:lstStyle/>
        <a:p>
          <a:endParaRPr lang="es-MX"/>
        </a:p>
      </dgm:t>
    </dgm:pt>
    <dgm:pt modelId="{6D34F698-4FAA-448D-BA8B-6189FF1C37BF}" type="pres">
      <dgm:prSet presAssocID="{17F686DA-9BE6-4F4E-AAF2-F3D79CB8A5E6}" presName="level3hierChild" presStyleCnt="0"/>
      <dgm:spPr/>
    </dgm:pt>
    <dgm:pt modelId="{D66D8344-8024-4E3E-A056-0D3D1C4915F6}" type="pres">
      <dgm:prSet presAssocID="{0B73E881-D9BD-4035-A1BA-F095F2C829B4}" presName="conn2-1" presStyleLbl="parChTrans1D4" presStyleIdx="1" presStyleCnt="8"/>
      <dgm:spPr/>
      <dgm:t>
        <a:bodyPr/>
        <a:lstStyle/>
        <a:p>
          <a:endParaRPr lang="es-CR"/>
        </a:p>
      </dgm:t>
    </dgm:pt>
    <dgm:pt modelId="{FCFAB165-24CE-45A6-8DAC-52611A83FFD6}" type="pres">
      <dgm:prSet presAssocID="{0B73E881-D9BD-4035-A1BA-F095F2C829B4}" presName="connTx" presStyleLbl="parChTrans1D4" presStyleIdx="1" presStyleCnt="8"/>
      <dgm:spPr/>
      <dgm:t>
        <a:bodyPr/>
        <a:lstStyle/>
        <a:p>
          <a:endParaRPr lang="es-CR"/>
        </a:p>
      </dgm:t>
    </dgm:pt>
    <dgm:pt modelId="{DF52C855-2FA3-491E-ADAF-896431DCD1EB}" type="pres">
      <dgm:prSet presAssocID="{D8C943F3-C3DB-4970-BBC4-E5FB8AB58428}" presName="root2" presStyleCnt="0"/>
      <dgm:spPr/>
    </dgm:pt>
    <dgm:pt modelId="{BD6922EE-0DEF-4642-ADA6-A30862F3730C}" type="pres">
      <dgm:prSet presAssocID="{D8C943F3-C3DB-4970-BBC4-E5FB8AB58428}" presName="LevelTwoTextNode" presStyleLbl="node4" presStyleIdx="1" presStyleCnt="8" custScaleX="397307">
        <dgm:presLayoutVars>
          <dgm:chPref val="3"/>
        </dgm:presLayoutVars>
      </dgm:prSet>
      <dgm:spPr/>
      <dgm:t>
        <a:bodyPr/>
        <a:lstStyle/>
        <a:p>
          <a:endParaRPr lang="es-CR"/>
        </a:p>
      </dgm:t>
    </dgm:pt>
    <dgm:pt modelId="{C225E0A4-8CD9-4E0D-9C82-9EFBB224C191}" type="pres">
      <dgm:prSet presAssocID="{D8C943F3-C3DB-4970-BBC4-E5FB8AB58428}" presName="level3hierChild" presStyleCnt="0"/>
      <dgm:spPr/>
    </dgm:pt>
    <dgm:pt modelId="{3920B7BE-01A1-4E7D-B90A-A240F94A2BBA}" type="pres">
      <dgm:prSet presAssocID="{142B1D0E-31F4-4122-810C-F9E65BD60FA0}" presName="conn2-1" presStyleLbl="parChTrans1D4" presStyleIdx="2" presStyleCnt="8"/>
      <dgm:spPr/>
      <dgm:t>
        <a:bodyPr/>
        <a:lstStyle/>
        <a:p>
          <a:endParaRPr lang="es-MX"/>
        </a:p>
      </dgm:t>
    </dgm:pt>
    <dgm:pt modelId="{0D498B90-C242-4B10-87FE-62B6CB1822F1}" type="pres">
      <dgm:prSet presAssocID="{142B1D0E-31F4-4122-810C-F9E65BD60FA0}" presName="connTx" presStyleLbl="parChTrans1D4" presStyleIdx="2" presStyleCnt="8"/>
      <dgm:spPr/>
      <dgm:t>
        <a:bodyPr/>
        <a:lstStyle/>
        <a:p>
          <a:endParaRPr lang="es-MX"/>
        </a:p>
      </dgm:t>
    </dgm:pt>
    <dgm:pt modelId="{95C9B271-5A93-4EA1-A310-8D6A95F8DE46}" type="pres">
      <dgm:prSet presAssocID="{EFC63B26-D403-4AB8-A903-A9E982B349E5}" presName="root2" presStyleCnt="0"/>
      <dgm:spPr/>
    </dgm:pt>
    <dgm:pt modelId="{59E7FDF8-07B3-43F9-B1B7-B0BFEDA5E054}" type="pres">
      <dgm:prSet presAssocID="{EFC63B26-D403-4AB8-A903-A9E982B349E5}" presName="LevelTwoTextNode" presStyleLbl="node4" presStyleIdx="2" presStyleCnt="8" custScaleX="393576">
        <dgm:presLayoutVars>
          <dgm:chPref val="3"/>
        </dgm:presLayoutVars>
      </dgm:prSet>
      <dgm:spPr/>
      <dgm:t>
        <a:bodyPr/>
        <a:lstStyle/>
        <a:p>
          <a:endParaRPr lang="es-MX"/>
        </a:p>
      </dgm:t>
    </dgm:pt>
    <dgm:pt modelId="{94783264-C099-419C-9A59-00DB94574DF0}" type="pres">
      <dgm:prSet presAssocID="{EFC63B26-D403-4AB8-A903-A9E982B349E5}" presName="level3hierChild" presStyleCnt="0"/>
      <dgm:spPr/>
    </dgm:pt>
    <dgm:pt modelId="{3106F4B3-AF56-4C11-B4B1-78E8B6F7867A}" type="pres">
      <dgm:prSet presAssocID="{104AFBF1-21C2-41CB-A1CA-C1DE9CE976D7}" presName="conn2-1" presStyleLbl="parChTrans1D3" presStyleIdx="1" presStyleCnt="3"/>
      <dgm:spPr/>
      <dgm:t>
        <a:bodyPr/>
        <a:lstStyle/>
        <a:p>
          <a:endParaRPr lang="es-CR"/>
        </a:p>
      </dgm:t>
    </dgm:pt>
    <dgm:pt modelId="{A6B12ED9-B9D7-4627-8386-C87B8C55D95D}" type="pres">
      <dgm:prSet presAssocID="{104AFBF1-21C2-41CB-A1CA-C1DE9CE976D7}" presName="connTx" presStyleLbl="parChTrans1D3" presStyleIdx="1" presStyleCnt="3"/>
      <dgm:spPr/>
      <dgm:t>
        <a:bodyPr/>
        <a:lstStyle/>
        <a:p>
          <a:endParaRPr lang="es-CR"/>
        </a:p>
      </dgm:t>
    </dgm:pt>
    <dgm:pt modelId="{10CEFEF4-91C6-47C2-A9BD-26E58001CFC8}" type="pres">
      <dgm:prSet presAssocID="{B4D5A950-F595-466E-8731-75B350538920}" presName="root2" presStyleCnt="0"/>
      <dgm:spPr/>
    </dgm:pt>
    <dgm:pt modelId="{E5957E11-9D57-4B34-8847-348342BD9659}" type="pres">
      <dgm:prSet presAssocID="{B4D5A950-F595-466E-8731-75B350538920}" presName="LevelTwoTextNode" presStyleLbl="node3" presStyleIdx="1" presStyleCnt="3" custScaleX="130263" custScaleY="189367">
        <dgm:presLayoutVars>
          <dgm:chPref val="3"/>
        </dgm:presLayoutVars>
      </dgm:prSet>
      <dgm:spPr/>
      <dgm:t>
        <a:bodyPr/>
        <a:lstStyle/>
        <a:p>
          <a:endParaRPr lang="es-CR"/>
        </a:p>
      </dgm:t>
    </dgm:pt>
    <dgm:pt modelId="{C886FD3A-0885-40D0-886C-A6A301EAED3E}" type="pres">
      <dgm:prSet presAssocID="{B4D5A950-F595-466E-8731-75B350538920}" presName="level3hierChild" presStyleCnt="0"/>
      <dgm:spPr/>
    </dgm:pt>
    <dgm:pt modelId="{6CB3EB84-EEE6-425B-AC07-E9DD10323E8B}" type="pres">
      <dgm:prSet presAssocID="{394F4E23-7AC8-4900-AE28-4342A5480552}" presName="conn2-1" presStyleLbl="parChTrans1D4" presStyleIdx="3" presStyleCnt="8"/>
      <dgm:spPr/>
      <dgm:t>
        <a:bodyPr/>
        <a:lstStyle/>
        <a:p>
          <a:endParaRPr lang="es-CR"/>
        </a:p>
      </dgm:t>
    </dgm:pt>
    <dgm:pt modelId="{E5DB56B0-1554-4C93-92C3-CFF2E73658FC}" type="pres">
      <dgm:prSet presAssocID="{394F4E23-7AC8-4900-AE28-4342A5480552}" presName="connTx" presStyleLbl="parChTrans1D4" presStyleIdx="3" presStyleCnt="8"/>
      <dgm:spPr/>
      <dgm:t>
        <a:bodyPr/>
        <a:lstStyle/>
        <a:p>
          <a:endParaRPr lang="es-CR"/>
        </a:p>
      </dgm:t>
    </dgm:pt>
    <dgm:pt modelId="{8F1FC19D-59EF-461B-BD2C-657F2186A4C8}" type="pres">
      <dgm:prSet presAssocID="{BC1293DB-A246-492D-98AA-BBD11243754A}" presName="root2" presStyleCnt="0"/>
      <dgm:spPr/>
    </dgm:pt>
    <dgm:pt modelId="{18ECFFE5-01AA-425F-8F25-A21AC403CB11}" type="pres">
      <dgm:prSet presAssocID="{BC1293DB-A246-492D-98AA-BBD11243754A}" presName="LevelTwoTextNode" presStyleLbl="node4" presStyleIdx="3" presStyleCnt="8" custScaleX="393947">
        <dgm:presLayoutVars>
          <dgm:chPref val="3"/>
        </dgm:presLayoutVars>
      </dgm:prSet>
      <dgm:spPr/>
      <dgm:t>
        <a:bodyPr/>
        <a:lstStyle/>
        <a:p>
          <a:endParaRPr lang="es-CR"/>
        </a:p>
      </dgm:t>
    </dgm:pt>
    <dgm:pt modelId="{D7EF40BB-F281-45BB-ABB7-8AB32AC4F209}" type="pres">
      <dgm:prSet presAssocID="{BC1293DB-A246-492D-98AA-BBD11243754A}" presName="level3hierChild" presStyleCnt="0"/>
      <dgm:spPr/>
    </dgm:pt>
    <dgm:pt modelId="{0D87A776-FCE5-4BF6-B8C3-C4744B9230BE}" type="pres">
      <dgm:prSet presAssocID="{0FB0A44A-679A-4FE9-9C6C-7F769BB63DA6}" presName="conn2-1" presStyleLbl="parChTrans1D4" presStyleIdx="4" presStyleCnt="8"/>
      <dgm:spPr/>
      <dgm:t>
        <a:bodyPr/>
        <a:lstStyle/>
        <a:p>
          <a:endParaRPr lang="es-MX"/>
        </a:p>
      </dgm:t>
    </dgm:pt>
    <dgm:pt modelId="{BB70E505-A069-441F-BEAE-FEE775B1BCEA}" type="pres">
      <dgm:prSet presAssocID="{0FB0A44A-679A-4FE9-9C6C-7F769BB63DA6}" presName="connTx" presStyleLbl="parChTrans1D4" presStyleIdx="4" presStyleCnt="8"/>
      <dgm:spPr/>
      <dgm:t>
        <a:bodyPr/>
        <a:lstStyle/>
        <a:p>
          <a:endParaRPr lang="es-MX"/>
        </a:p>
      </dgm:t>
    </dgm:pt>
    <dgm:pt modelId="{7ADFE941-2344-422C-87BD-5654D048DBD0}" type="pres">
      <dgm:prSet presAssocID="{7E56535D-C730-4D40-8530-A389AF974387}" presName="root2" presStyleCnt="0"/>
      <dgm:spPr/>
    </dgm:pt>
    <dgm:pt modelId="{D52CABFF-8475-4389-9C90-C13F58463A7E}" type="pres">
      <dgm:prSet presAssocID="{7E56535D-C730-4D40-8530-A389AF974387}" presName="LevelTwoTextNode" presStyleLbl="node4" presStyleIdx="4" presStyleCnt="8" custScaleX="393576" custScaleY="151532">
        <dgm:presLayoutVars>
          <dgm:chPref val="3"/>
        </dgm:presLayoutVars>
      </dgm:prSet>
      <dgm:spPr/>
      <dgm:t>
        <a:bodyPr/>
        <a:lstStyle/>
        <a:p>
          <a:endParaRPr lang="es-MX"/>
        </a:p>
      </dgm:t>
    </dgm:pt>
    <dgm:pt modelId="{9A17686A-3485-4C06-9EA9-1099E85AA56D}" type="pres">
      <dgm:prSet presAssocID="{7E56535D-C730-4D40-8530-A389AF974387}" presName="level3hierChild" presStyleCnt="0"/>
      <dgm:spPr/>
    </dgm:pt>
    <dgm:pt modelId="{EDC74A23-A6B2-4942-B380-677C9AA1E516}" type="pres">
      <dgm:prSet presAssocID="{B4E88BF9-B3DB-4272-967F-0A6030383BD9}" presName="conn2-1" presStyleLbl="parChTrans1D3" presStyleIdx="2" presStyleCnt="3"/>
      <dgm:spPr/>
      <dgm:t>
        <a:bodyPr/>
        <a:lstStyle/>
        <a:p>
          <a:endParaRPr lang="es-CR"/>
        </a:p>
      </dgm:t>
    </dgm:pt>
    <dgm:pt modelId="{069B074C-A403-45C9-89B4-9DDDD5FC811D}" type="pres">
      <dgm:prSet presAssocID="{B4E88BF9-B3DB-4272-967F-0A6030383BD9}" presName="connTx" presStyleLbl="parChTrans1D3" presStyleIdx="2" presStyleCnt="3"/>
      <dgm:spPr/>
      <dgm:t>
        <a:bodyPr/>
        <a:lstStyle/>
        <a:p>
          <a:endParaRPr lang="es-CR"/>
        </a:p>
      </dgm:t>
    </dgm:pt>
    <dgm:pt modelId="{38E794F6-014F-4260-839A-A4F26D3316B5}" type="pres">
      <dgm:prSet presAssocID="{43151AB3-C999-4680-A7F4-FD71CD29C7CA}" presName="root2" presStyleCnt="0"/>
      <dgm:spPr/>
    </dgm:pt>
    <dgm:pt modelId="{41787C15-88E0-4888-A158-FAB26BCE8920}" type="pres">
      <dgm:prSet presAssocID="{43151AB3-C999-4680-A7F4-FD71CD29C7CA}" presName="LevelTwoTextNode" presStyleLbl="node3" presStyleIdx="2" presStyleCnt="3" custScaleX="130263" custScaleY="189367">
        <dgm:presLayoutVars>
          <dgm:chPref val="3"/>
        </dgm:presLayoutVars>
      </dgm:prSet>
      <dgm:spPr/>
      <dgm:t>
        <a:bodyPr/>
        <a:lstStyle/>
        <a:p>
          <a:endParaRPr lang="es-CR"/>
        </a:p>
      </dgm:t>
    </dgm:pt>
    <dgm:pt modelId="{D3F59795-2E45-46CE-808F-53C737345B9A}" type="pres">
      <dgm:prSet presAssocID="{43151AB3-C999-4680-A7F4-FD71CD29C7CA}" presName="level3hierChild" presStyleCnt="0"/>
      <dgm:spPr/>
    </dgm:pt>
    <dgm:pt modelId="{D99B7717-87D9-4C9C-A426-5BA307BC1F33}" type="pres">
      <dgm:prSet presAssocID="{96D1405A-1630-44E6-9F10-204712C8192B}" presName="conn2-1" presStyleLbl="parChTrans1D4" presStyleIdx="5" presStyleCnt="8"/>
      <dgm:spPr/>
    </dgm:pt>
    <dgm:pt modelId="{C5B74452-3AAB-4253-A759-CB4E3E2D8AE8}" type="pres">
      <dgm:prSet presAssocID="{96D1405A-1630-44E6-9F10-204712C8192B}" presName="connTx" presStyleLbl="parChTrans1D4" presStyleIdx="5" presStyleCnt="8"/>
      <dgm:spPr/>
    </dgm:pt>
    <dgm:pt modelId="{D156140E-AF51-4F16-968C-B24B9FEB5B5B}" type="pres">
      <dgm:prSet presAssocID="{11CAFA4C-B186-4EB7-BB07-03712598EE45}" presName="root2" presStyleCnt="0"/>
      <dgm:spPr/>
    </dgm:pt>
    <dgm:pt modelId="{ED04A154-D344-4632-B965-3DDC6A7F3FAF}" type="pres">
      <dgm:prSet presAssocID="{11CAFA4C-B186-4EB7-BB07-03712598EE45}" presName="LevelTwoTextNode" presStyleLbl="node4" presStyleIdx="5" presStyleCnt="8" custScaleX="394032">
        <dgm:presLayoutVars>
          <dgm:chPref val="3"/>
        </dgm:presLayoutVars>
      </dgm:prSet>
      <dgm:spPr/>
      <dgm:t>
        <a:bodyPr/>
        <a:lstStyle/>
        <a:p>
          <a:endParaRPr lang="es-CR"/>
        </a:p>
      </dgm:t>
    </dgm:pt>
    <dgm:pt modelId="{84DC1E88-4060-47E6-ADF1-6406D6BBA4EC}" type="pres">
      <dgm:prSet presAssocID="{11CAFA4C-B186-4EB7-BB07-03712598EE45}" presName="level3hierChild" presStyleCnt="0"/>
      <dgm:spPr/>
    </dgm:pt>
    <dgm:pt modelId="{DA3845D3-CEA4-4123-83DB-F63D56AD2D15}" type="pres">
      <dgm:prSet presAssocID="{B12CC9AD-0667-47A6-B6B8-E3592EA5C00F}" presName="conn2-1" presStyleLbl="parChTrans1D4" presStyleIdx="6" presStyleCnt="8"/>
      <dgm:spPr/>
      <dgm:t>
        <a:bodyPr/>
        <a:lstStyle/>
        <a:p>
          <a:endParaRPr lang="es-CR"/>
        </a:p>
      </dgm:t>
    </dgm:pt>
    <dgm:pt modelId="{3BD189D7-D1CB-4A94-9193-EE3048616CF5}" type="pres">
      <dgm:prSet presAssocID="{B12CC9AD-0667-47A6-B6B8-E3592EA5C00F}" presName="connTx" presStyleLbl="parChTrans1D4" presStyleIdx="6" presStyleCnt="8"/>
      <dgm:spPr/>
      <dgm:t>
        <a:bodyPr/>
        <a:lstStyle/>
        <a:p>
          <a:endParaRPr lang="es-CR"/>
        </a:p>
      </dgm:t>
    </dgm:pt>
    <dgm:pt modelId="{AE9C99D8-C7F2-4FF1-9730-E7EF4F81BF20}" type="pres">
      <dgm:prSet presAssocID="{4A06FB0B-C734-473E-88FA-83DBC37AC928}" presName="root2" presStyleCnt="0"/>
      <dgm:spPr/>
    </dgm:pt>
    <dgm:pt modelId="{A6767FA2-C483-433C-8B5C-9E8E0DA09F7B}" type="pres">
      <dgm:prSet presAssocID="{4A06FB0B-C734-473E-88FA-83DBC37AC928}" presName="LevelTwoTextNode" presStyleLbl="node4" presStyleIdx="6" presStyleCnt="8" custScaleX="392744">
        <dgm:presLayoutVars>
          <dgm:chPref val="3"/>
        </dgm:presLayoutVars>
      </dgm:prSet>
      <dgm:spPr/>
      <dgm:t>
        <a:bodyPr/>
        <a:lstStyle/>
        <a:p>
          <a:endParaRPr lang="es-CR"/>
        </a:p>
      </dgm:t>
    </dgm:pt>
    <dgm:pt modelId="{61A285E6-90BE-436E-AECA-32F7CEE97A77}" type="pres">
      <dgm:prSet presAssocID="{4A06FB0B-C734-473E-88FA-83DBC37AC928}" presName="level3hierChild" presStyleCnt="0"/>
      <dgm:spPr/>
    </dgm:pt>
    <dgm:pt modelId="{FC9DA584-9F4E-4295-A1B2-FDE4BE6EB0D2}" type="pres">
      <dgm:prSet presAssocID="{CEF2CEA5-1844-402B-B9FA-6C0416958AC0}" presName="conn2-1" presStyleLbl="parChTrans1D4" presStyleIdx="7" presStyleCnt="8"/>
      <dgm:spPr/>
      <dgm:t>
        <a:bodyPr/>
        <a:lstStyle/>
        <a:p>
          <a:endParaRPr lang="es-CR"/>
        </a:p>
      </dgm:t>
    </dgm:pt>
    <dgm:pt modelId="{65806496-74AE-4AB7-9C01-B91E088D439B}" type="pres">
      <dgm:prSet presAssocID="{CEF2CEA5-1844-402B-B9FA-6C0416958AC0}" presName="connTx" presStyleLbl="parChTrans1D4" presStyleIdx="7" presStyleCnt="8"/>
      <dgm:spPr/>
      <dgm:t>
        <a:bodyPr/>
        <a:lstStyle/>
        <a:p>
          <a:endParaRPr lang="es-CR"/>
        </a:p>
      </dgm:t>
    </dgm:pt>
    <dgm:pt modelId="{691EC3C8-E1DA-4AF1-BBEF-FBF45F42A82F}" type="pres">
      <dgm:prSet presAssocID="{0482B546-1B3B-4EB5-923D-3E65053A7346}" presName="root2" presStyleCnt="0"/>
      <dgm:spPr/>
    </dgm:pt>
    <dgm:pt modelId="{FCEA4033-B08A-4A57-9FC0-2D6A6CDE6F19}" type="pres">
      <dgm:prSet presAssocID="{0482B546-1B3B-4EB5-923D-3E65053A7346}" presName="LevelTwoTextNode" presStyleLbl="node4" presStyleIdx="7" presStyleCnt="8" custScaleX="392744">
        <dgm:presLayoutVars>
          <dgm:chPref val="3"/>
        </dgm:presLayoutVars>
      </dgm:prSet>
      <dgm:spPr/>
      <dgm:t>
        <a:bodyPr/>
        <a:lstStyle/>
        <a:p>
          <a:endParaRPr lang="es-CR"/>
        </a:p>
      </dgm:t>
    </dgm:pt>
    <dgm:pt modelId="{880B0546-1631-45E0-A165-CD861FD213B9}" type="pres">
      <dgm:prSet presAssocID="{0482B546-1B3B-4EB5-923D-3E65053A7346}" presName="level3hierChild" presStyleCnt="0"/>
      <dgm:spPr/>
    </dgm:pt>
  </dgm:ptLst>
  <dgm:cxnLst>
    <dgm:cxn modelId="{DD1A578C-80CB-48B4-8D52-DE8B95E91BF7}" type="presOf" srcId="{B12CC9AD-0667-47A6-B6B8-E3592EA5C00F}" destId="{DA3845D3-CEA4-4123-83DB-F63D56AD2D15}" srcOrd="0" destOrd="0" presId="urn:microsoft.com/office/officeart/2005/8/layout/hierarchy2"/>
    <dgm:cxn modelId="{85B6588F-00FE-4E1C-8E96-950429F6416A}" type="presOf" srcId="{142B1D0E-31F4-4122-810C-F9E65BD60FA0}" destId="{0D498B90-C242-4B10-87FE-62B6CB1822F1}" srcOrd="1" destOrd="0" presId="urn:microsoft.com/office/officeart/2005/8/layout/hierarchy2"/>
    <dgm:cxn modelId="{875D4F0A-BB2D-4707-8378-F16B32B53BC3}" type="presOf" srcId="{3B609B24-87B1-4B39-8C0F-420D35018868}" destId="{90A22390-F776-4F38-BE1B-1A03EB5FECA6}" srcOrd="0" destOrd="0" presId="urn:microsoft.com/office/officeart/2005/8/layout/hierarchy2"/>
    <dgm:cxn modelId="{54AA3CBE-AFDB-49A2-A990-00935FB7CDDC}" srcId="{EF1E817F-4A00-4555-8D5C-ECECF7D358AD}" destId="{D8C943F3-C3DB-4970-BBC4-E5FB8AB58428}" srcOrd="1" destOrd="0" parTransId="{0B73E881-D9BD-4035-A1BA-F095F2C829B4}" sibTransId="{B06CE679-3378-4FEE-96ED-FE3223077BEC}"/>
    <dgm:cxn modelId="{B019BFE7-D473-4B89-B27F-C9807C5C0B0F}" type="presOf" srcId="{96D1405A-1630-44E6-9F10-204712C8192B}" destId="{D99B7717-87D9-4C9C-A426-5BA307BC1F33}" srcOrd="0" destOrd="0" presId="urn:microsoft.com/office/officeart/2005/8/layout/hierarchy2"/>
    <dgm:cxn modelId="{4D80A10E-DFAB-47C2-BAE7-6A9833118025}" srcId="{05C8E944-7A4B-47BA-BDD6-2AA8E57A7848}" destId="{EF1E817F-4A00-4555-8D5C-ECECF7D358AD}" srcOrd="0" destOrd="0" parTransId="{2EAA7C16-2EEB-4B46-AA73-1C534F508406}" sibTransId="{993E6786-CC5D-46F9-BA06-E7DC980AF609}"/>
    <dgm:cxn modelId="{C96C50AA-9E84-46CD-9E8A-35A8589CC253}" type="presOf" srcId="{2EAA7C16-2EEB-4B46-AA73-1C534F508406}" destId="{B7964B47-9233-4241-9566-15A81D862D05}" srcOrd="0" destOrd="0" presId="urn:microsoft.com/office/officeart/2005/8/layout/hierarchy2"/>
    <dgm:cxn modelId="{1A0BB445-DE00-4B44-A39C-1A66DDA56588}" type="presOf" srcId="{17F686DA-9BE6-4F4E-AAF2-F3D79CB8A5E6}" destId="{29357D72-16BE-40A4-A2E6-2C18756B62EE}" srcOrd="0" destOrd="0" presId="urn:microsoft.com/office/officeart/2005/8/layout/hierarchy2"/>
    <dgm:cxn modelId="{37DC8E91-56F6-451F-8B53-C0352BD408B7}" type="presOf" srcId="{0B73E881-D9BD-4035-A1BA-F095F2C829B4}" destId="{D66D8344-8024-4E3E-A056-0D3D1C4915F6}" srcOrd="0" destOrd="0" presId="urn:microsoft.com/office/officeart/2005/8/layout/hierarchy2"/>
    <dgm:cxn modelId="{0B0F84C6-CBD7-4D8B-91F7-1588AB3ED8E3}" type="presOf" srcId="{8EF15BD2-8DCA-4B5E-8F80-8F70DD3C6559}" destId="{250A19DC-BD8D-4C8C-BC56-577D44F3431E}" srcOrd="0" destOrd="0" presId="urn:microsoft.com/office/officeart/2005/8/layout/hierarchy2"/>
    <dgm:cxn modelId="{ED7E2291-EC0F-4F94-BB27-6F01E70D5733}" type="presOf" srcId="{4A06FB0B-C734-473E-88FA-83DBC37AC928}" destId="{A6767FA2-C483-433C-8B5C-9E8E0DA09F7B}" srcOrd="0" destOrd="0" presId="urn:microsoft.com/office/officeart/2005/8/layout/hierarchy2"/>
    <dgm:cxn modelId="{ECA130EF-2BB1-4882-8E82-36369102D1B0}" type="presOf" srcId="{0FB0A44A-679A-4FE9-9C6C-7F769BB63DA6}" destId="{BB70E505-A069-441F-BEAE-FEE775B1BCEA}" srcOrd="1" destOrd="0" presId="urn:microsoft.com/office/officeart/2005/8/layout/hierarchy2"/>
    <dgm:cxn modelId="{5AAE93C6-B213-48CB-B67C-76ABF7D75D47}" type="presOf" srcId="{EFC63B26-D403-4AB8-A903-A9E982B349E5}" destId="{59E7FDF8-07B3-43F9-B1B7-B0BFEDA5E054}" srcOrd="0" destOrd="0" presId="urn:microsoft.com/office/officeart/2005/8/layout/hierarchy2"/>
    <dgm:cxn modelId="{E30B6FB4-8495-4B18-9456-6A7BE3117FAB}" type="presOf" srcId="{142B1D0E-31F4-4122-810C-F9E65BD60FA0}" destId="{3920B7BE-01A1-4E7D-B90A-A240F94A2BBA}" srcOrd="0" destOrd="0" presId="urn:microsoft.com/office/officeart/2005/8/layout/hierarchy2"/>
    <dgm:cxn modelId="{5DF0EA44-3B0E-4C67-9189-B2EADDA5DCF2}" type="presOf" srcId="{CEF2CEA5-1844-402B-B9FA-6C0416958AC0}" destId="{FC9DA584-9F4E-4295-A1B2-FDE4BE6EB0D2}" srcOrd="0" destOrd="0" presId="urn:microsoft.com/office/officeart/2005/8/layout/hierarchy2"/>
    <dgm:cxn modelId="{F474C383-DC3B-4BB8-A20B-41D7E64B82F6}" type="presOf" srcId="{D8C943F3-C3DB-4970-BBC4-E5FB8AB58428}" destId="{BD6922EE-0DEF-4642-ADA6-A30862F3730C}" srcOrd="0" destOrd="0" presId="urn:microsoft.com/office/officeart/2005/8/layout/hierarchy2"/>
    <dgm:cxn modelId="{479A5E1D-9E9C-4933-828A-442A33388C3B}" type="presOf" srcId="{05C8E944-7A4B-47BA-BDD6-2AA8E57A7848}" destId="{8D889E64-57FB-45E2-917F-FD546B3251C1}" srcOrd="0" destOrd="0" presId="urn:microsoft.com/office/officeart/2005/8/layout/hierarchy2"/>
    <dgm:cxn modelId="{30643CB9-C3F9-471D-A7E2-12131B8EBDF5}" type="presOf" srcId="{3B609B24-87B1-4B39-8C0F-420D35018868}" destId="{91F48B0A-AA58-4BB1-B425-11440975E183}" srcOrd="1" destOrd="0" presId="urn:microsoft.com/office/officeart/2005/8/layout/hierarchy2"/>
    <dgm:cxn modelId="{9E574337-927A-4755-A571-85C4111D0739}" srcId="{05C8E944-7A4B-47BA-BDD6-2AA8E57A7848}" destId="{B4D5A950-F595-466E-8731-75B350538920}" srcOrd="1" destOrd="0" parTransId="{104AFBF1-21C2-41CB-A1CA-C1DE9CE976D7}" sibTransId="{543A5D5F-2955-4D63-998F-243C4C6286AB}"/>
    <dgm:cxn modelId="{A06DAE62-0561-4486-AD28-70CCC0FB3C91}" srcId="{43151AB3-C999-4680-A7F4-FD71CD29C7CA}" destId="{4A06FB0B-C734-473E-88FA-83DBC37AC928}" srcOrd="1" destOrd="0" parTransId="{B12CC9AD-0667-47A6-B6B8-E3592EA5C00F}" sibTransId="{EDFE2393-8280-4172-8C6B-564CD26C850A}"/>
    <dgm:cxn modelId="{FD96BCF9-22BB-405C-88C7-2440593CFCCB}" type="presOf" srcId="{104AFBF1-21C2-41CB-A1CA-C1DE9CE976D7}" destId="{3106F4B3-AF56-4C11-B4B1-78E8B6F7867A}" srcOrd="0" destOrd="0" presId="urn:microsoft.com/office/officeart/2005/8/layout/hierarchy2"/>
    <dgm:cxn modelId="{F58CB444-6A1B-44E2-87DA-2762FC11B70A}" srcId="{05C8E944-7A4B-47BA-BDD6-2AA8E57A7848}" destId="{43151AB3-C999-4680-A7F4-FD71CD29C7CA}" srcOrd="2" destOrd="0" parTransId="{B4E88BF9-B3DB-4272-967F-0A6030383BD9}" sibTransId="{18A827C5-0A34-4A7A-8B4E-3EEA8E8D2BBE}"/>
    <dgm:cxn modelId="{C9F3CE33-3C2B-41CC-AA30-3E985A582DD4}" srcId="{39A9EBA8-5823-4D74-AD33-EB8A7AD4F418}" destId="{05C8E944-7A4B-47BA-BDD6-2AA8E57A7848}" srcOrd="0" destOrd="0" parTransId="{625F68F0-77BF-4F3B-AD05-1EB59B01B2C5}" sibTransId="{2C09AEE4-5D69-4C8F-ACA8-90AC4F5CE6E1}"/>
    <dgm:cxn modelId="{26FC6C6F-58C0-47B6-A02A-E3E653A20E15}" srcId="{B4D5A950-F595-466E-8731-75B350538920}" destId="{BC1293DB-A246-492D-98AA-BBD11243754A}" srcOrd="0" destOrd="0" parTransId="{394F4E23-7AC8-4900-AE28-4342A5480552}" sibTransId="{CB5989C9-D6B9-4AE6-9941-67EF10A666B7}"/>
    <dgm:cxn modelId="{16528145-2E6D-4553-9BFE-ABEC79BD1A72}" srcId="{EF1E817F-4A00-4555-8D5C-ECECF7D358AD}" destId="{EFC63B26-D403-4AB8-A903-A9E982B349E5}" srcOrd="2" destOrd="0" parTransId="{142B1D0E-31F4-4122-810C-F9E65BD60FA0}" sibTransId="{BD8C7B9F-5E53-493C-9082-32BF839FA81A}"/>
    <dgm:cxn modelId="{49306C5A-B0C9-4B77-B0B0-E06B60149B5A}" srcId="{43151AB3-C999-4680-A7F4-FD71CD29C7CA}" destId="{0482B546-1B3B-4EB5-923D-3E65053A7346}" srcOrd="2" destOrd="0" parTransId="{CEF2CEA5-1844-402B-B9FA-6C0416958AC0}" sibTransId="{2CB17B89-5327-418F-AC93-CB8064C4C71C}"/>
    <dgm:cxn modelId="{5A92F3FA-7435-4961-BAFD-8B34D451F774}" type="presOf" srcId="{B12CC9AD-0667-47A6-B6B8-E3592EA5C00F}" destId="{3BD189D7-D1CB-4A94-9193-EE3048616CF5}" srcOrd="1" destOrd="0" presId="urn:microsoft.com/office/officeart/2005/8/layout/hierarchy2"/>
    <dgm:cxn modelId="{7EAB5DC6-904D-4D3C-931F-45AA0F9E9EDD}" type="presOf" srcId="{11CAFA4C-B186-4EB7-BB07-03712598EE45}" destId="{ED04A154-D344-4632-B965-3DDC6A7F3FAF}" srcOrd="0" destOrd="0" presId="urn:microsoft.com/office/officeart/2005/8/layout/hierarchy2"/>
    <dgm:cxn modelId="{1A2BA4BA-07B8-4EB6-996C-826175BC2DEE}" type="presOf" srcId="{96D1405A-1630-44E6-9F10-204712C8192B}" destId="{C5B74452-3AAB-4253-A759-CB4E3E2D8AE8}" srcOrd="1" destOrd="0" presId="urn:microsoft.com/office/officeart/2005/8/layout/hierarchy2"/>
    <dgm:cxn modelId="{EE11EC0E-2904-4215-95D3-BA2A46C5FFB2}" type="presOf" srcId="{B4E88BF9-B3DB-4272-967F-0A6030383BD9}" destId="{069B074C-A403-45C9-89B4-9DDDD5FC811D}" srcOrd="1" destOrd="0" presId="urn:microsoft.com/office/officeart/2005/8/layout/hierarchy2"/>
    <dgm:cxn modelId="{165E4E97-B440-4D8E-B2DC-45806708F094}" srcId="{EF1E817F-4A00-4555-8D5C-ECECF7D358AD}" destId="{17F686DA-9BE6-4F4E-AAF2-F3D79CB8A5E6}" srcOrd="0" destOrd="0" parTransId="{3B609B24-87B1-4B39-8C0F-420D35018868}" sibTransId="{BDFC9621-F1CF-4E1E-9254-A549B15015C7}"/>
    <dgm:cxn modelId="{29D4B185-6E45-4237-8403-105B06900BB2}" type="presOf" srcId="{BC1293DB-A246-492D-98AA-BBD11243754A}" destId="{18ECFFE5-01AA-425F-8F25-A21AC403CB11}" srcOrd="0" destOrd="0" presId="urn:microsoft.com/office/officeart/2005/8/layout/hierarchy2"/>
    <dgm:cxn modelId="{73254787-C285-4E15-9D72-D1D27208538C}" type="presOf" srcId="{394F4E23-7AC8-4900-AE28-4342A5480552}" destId="{6CB3EB84-EEE6-425B-AC07-E9DD10323E8B}" srcOrd="0" destOrd="0" presId="urn:microsoft.com/office/officeart/2005/8/layout/hierarchy2"/>
    <dgm:cxn modelId="{0B4D03FE-6F9E-4C3C-9021-E1021CD03DA3}" type="presOf" srcId="{0FB0A44A-679A-4FE9-9C6C-7F769BB63DA6}" destId="{0D87A776-FCE5-4BF6-B8C3-C4744B9230BE}" srcOrd="0" destOrd="0" presId="urn:microsoft.com/office/officeart/2005/8/layout/hierarchy2"/>
    <dgm:cxn modelId="{51BAB1CA-FCC3-42CB-9FD4-FAE854F72EF2}" srcId="{43151AB3-C999-4680-A7F4-FD71CD29C7CA}" destId="{11CAFA4C-B186-4EB7-BB07-03712598EE45}" srcOrd="0" destOrd="0" parTransId="{96D1405A-1630-44E6-9F10-204712C8192B}" sibTransId="{EB227192-D5BB-41B0-BCD7-9E11A814F832}"/>
    <dgm:cxn modelId="{59BB8D0D-C345-40CC-9BC0-95AEC437C292}" type="presOf" srcId="{7E56535D-C730-4D40-8530-A389AF974387}" destId="{D52CABFF-8475-4389-9C90-C13F58463A7E}" srcOrd="0" destOrd="0" presId="urn:microsoft.com/office/officeart/2005/8/layout/hierarchy2"/>
    <dgm:cxn modelId="{6C30E6EB-BA5B-4F8E-AC4E-FA170DF31ED9}" type="presOf" srcId="{104AFBF1-21C2-41CB-A1CA-C1DE9CE976D7}" destId="{A6B12ED9-B9D7-4627-8386-C87B8C55D95D}" srcOrd="1" destOrd="0" presId="urn:microsoft.com/office/officeart/2005/8/layout/hierarchy2"/>
    <dgm:cxn modelId="{A3180D96-3E5E-42D7-BF83-A2272BA32B56}" type="presOf" srcId="{43151AB3-C999-4680-A7F4-FD71CD29C7CA}" destId="{41787C15-88E0-4888-A158-FAB26BCE8920}" srcOrd="0" destOrd="0" presId="urn:microsoft.com/office/officeart/2005/8/layout/hierarchy2"/>
    <dgm:cxn modelId="{A7881054-E446-421B-8513-5B317C4AE9D0}" type="presOf" srcId="{394F4E23-7AC8-4900-AE28-4342A5480552}" destId="{E5DB56B0-1554-4C93-92C3-CFF2E73658FC}" srcOrd="1" destOrd="0" presId="urn:microsoft.com/office/officeart/2005/8/layout/hierarchy2"/>
    <dgm:cxn modelId="{0AE13E5F-EBBA-4B6C-8F94-9D8E45FB2647}" type="presOf" srcId="{39A9EBA8-5823-4D74-AD33-EB8A7AD4F418}" destId="{8B8FAA85-01FA-466B-AFCC-EA22D20CF1FC}" srcOrd="0" destOrd="0" presId="urn:microsoft.com/office/officeart/2005/8/layout/hierarchy2"/>
    <dgm:cxn modelId="{80CE882E-FD2B-473C-8908-59F38F3F512C}" srcId="{B4D5A950-F595-466E-8731-75B350538920}" destId="{7E56535D-C730-4D40-8530-A389AF974387}" srcOrd="1" destOrd="0" parTransId="{0FB0A44A-679A-4FE9-9C6C-7F769BB63DA6}" sibTransId="{107095D7-704A-4CDC-84DA-0706C4B8994C}"/>
    <dgm:cxn modelId="{8BDEF9B3-7BC5-4BE7-A2F2-A4BF47AC338E}" srcId="{8EF15BD2-8DCA-4B5E-8F80-8F70DD3C6559}" destId="{39A9EBA8-5823-4D74-AD33-EB8A7AD4F418}" srcOrd="0" destOrd="0" parTransId="{E871741C-9C20-49AB-BE57-B0921822BC4D}" sibTransId="{F53166DE-42A2-4354-87D6-66A5954B75D7}"/>
    <dgm:cxn modelId="{B7EA581F-6F40-4B1F-8325-634F3425D7FC}" type="presOf" srcId="{625F68F0-77BF-4F3B-AD05-1EB59B01B2C5}" destId="{ADEBA314-F591-4CDA-A2A3-86AEFAD69F28}" srcOrd="0" destOrd="0" presId="urn:microsoft.com/office/officeart/2005/8/layout/hierarchy2"/>
    <dgm:cxn modelId="{EAFB37A2-896A-4C2C-ACBC-182EA4CF6C72}" type="presOf" srcId="{B4D5A950-F595-466E-8731-75B350538920}" destId="{E5957E11-9D57-4B34-8847-348342BD9659}" srcOrd="0" destOrd="0" presId="urn:microsoft.com/office/officeart/2005/8/layout/hierarchy2"/>
    <dgm:cxn modelId="{AD58DF22-E9CF-4B9D-9157-29729392C4F2}" type="presOf" srcId="{2EAA7C16-2EEB-4B46-AA73-1C534F508406}" destId="{F4B20AFE-C660-49DD-9876-3D9E0AB5D12E}" srcOrd="1" destOrd="0" presId="urn:microsoft.com/office/officeart/2005/8/layout/hierarchy2"/>
    <dgm:cxn modelId="{0E130E90-BC90-4A0D-A456-1F03F9605BEC}" type="presOf" srcId="{0B73E881-D9BD-4035-A1BA-F095F2C829B4}" destId="{FCFAB165-24CE-45A6-8DAC-52611A83FFD6}" srcOrd="1" destOrd="0" presId="urn:microsoft.com/office/officeart/2005/8/layout/hierarchy2"/>
    <dgm:cxn modelId="{F64EBC33-F5ED-473B-8D07-CE5FC5121DF8}" type="presOf" srcId="{CEF2CEA5-1844-402B-B9FA-6C0416958AC0}" destId="{65806496-74AE-4AB7-9C01-B91E088D439B}" srcOrd="1" destOrd="0" presId="urn:microsoft.com/office/officeart/2005/8/layout/hierarchy2"/>
    <dgm:cxn modelId="{98FA07DF-83F7-4A0B-86C2-6882EAEA6162}" type="presOf" srcId="{625F68F0-77BF-4F3B-AD05-1EB59B01B2C5}" destId="{3DB9C4BE-0E0F-48D9-8801-E8AB8834A965}" srcOrd="1" destOrd="0" presId="urn:microsoft.com/office/officeart/2005/8/layout/hierarchy2"/>
    <dgm:cxn modelId="{9D97C73D-5E89-4D9A-8FEB-B302DB372756}" type="presOf" srcId="{B4E88BF9-B3DB-4272-967F-0A6030383BD9}" destId="{EDC74A23-A6B2-4942-B380-677C9AA1E516}" srcOrd="0" destOrd="0" presId="urn:microsoft.com/office/officeart/2005/8/layout/hierarchy2"/>
    <dgm:cxn modelId="{852BEF16-9AC0-4DBC-8A4A-1946DA011D2B}" type="presOf" srcId="{0482B546-1B3B-4EB5-923D-3E65053A7346}" destId="{FCEA4033-B08A-4A57-9FC0-2D6A6CDE6F19}" srcOrd="0" destOrd="0" presId="urn:microsoft.com/office/officeart/2005/8/layout/hierarchy2"/>
    <dgm:cxn modelId="{6345280D-A8BE-4841-AA1C-98C09BF5FB03}" type="presOf" srcId="{EF1E817F-4A00-4555-8D5C-ECECF7D358AD}" destId="{00DF1534-2870-4EBE-90A1-4E50BDBDA4D8}" srcOrd="0" destOrd="0" presId="urn:microsoft.com/office/officeart/2005/8/layout/hierarchy2"/>
    <dgm:cxn modelId="{7F10BDDA-E46F-4B67-B47D-43D900F99E36}" type="presParOf" srcId="{250A19DC-BD8D-4C8C-BC56-577D44F3431E}" destId="{BA578E70-51F0-4FF6-8B35-0CBC2AFBF2A7}" srcOrd="0" destOrd="0" presId="urn:microsoft.com/office/officeart/2005/8/layout/hierarchy2"/>
    <dgm:cxn modelId="{99014EFD-9B5C-4CAD-BE86-E2B9F0AC7AA6}" type="presParOf" srcId="{BA578E70-51F0-4FF6-8B35-0CBC2AFBF2A7}" destId="{8B8FAA85-01FA-466B-AFCC-EA22D20CF1FC}" srcOrd="0" destOrd="0" presId="urn:microsoft.com/office/officeart/2005/8/layout/hierarchy2"/>
    <dgm:cxn modelId="{ED0A7BB2-E81B-452F-AE74-56EC9D91CDDF}" type="presParOf" srcId="{BA578E70-51F0-4FF6-8B35-0CBC2AFBF2A7}" destId="{48FD2ADB-9B43-48A0-82E1-48B72229F81F}" srcOrd="1" destOrd="0" presId="urn:microsoft.com/office/officeart/2005/8/layout/hierarchy2"/>
    <dgm:cxn modelId="{A4ABA97D-E062-48E8-B83D-2C397F05F686}" type="presParOf" srcId="{48FD2ADB-9B43-48A0-82E1-48B72229F81F}" destId="{ADEBA314-F591-4CDA-A2A3-86AEFAD69F28}" srcOrd="0" destOrd="0" presId="urn:microsoft.com/office/officeart/2005/8/layout/hierarchy2"/>
    <dgm:cxn modelId="{F0D25EA4-63B5-4093-BE32-15BD06798762}" type="presParOf" srcId="{ADEBA314-F591-4CDA-A2A3-86AEFAD69F28}" destId="{3DB9C4BE-0E0F-48D9-8801-E8AB8834A965}" srcOrd="0" destOrd="0" presId="urn:microsoft.com/office/officeart/2005/8/layout/hierarchy2"/>
    <dgm:cxn modelId="{756ED464-5FC0-4EE7-A528-711DB4A2AA20}" type="presParOf" srcId="{48FD2ADB-9B43-48A0-82E1-48B72229F81F}" destId="{4E1DDC3C-DA37-47E1-9FAE-6A3272200ED5}" srcOrd="1" destOrd="0" presId="urn:microsoft.com/office/officeart/2005/8/layout/hierarchy2"/>
    <dgm:cxn modelId="{75748069-1A33-4F2B-A1B2-E04D4352C355}" type="presParOf" srcId="{4E1DDC3C-DA37-47E1-9FAE-6A3272200ED5}" destId="{8D889E64-57FB-45E2-917F-FD546B3251C1}" srcOrd="0" destOrd="0" presId="urn:microsoft.com/office/officeart/2005/8/layout/hierarchy2"/>
    <dgm:cxn modelId="{4F6DFBE0-EEE3-4138-A7F6-D4EC97058966}" type="presParOf" srcId="{4E1DDC3C-DA37-47E1-9FAE-6A3272200ED5}" destId="{AD797866-2415-4A8F-8A6D-59974D842D73}" srcOrd="1" destOrd="0" presId="urn:microsoft.com/office/officeart/2005/8/layout/hierarchy2"/>
    <dgm:cxn modelId="{BE8C56BA-1B5F-40AA-8FFF-14685DD76266}" type="presParOf" srcId="{AD797866-2415-4A8F-8A6D-59974D842D73}" destId="{B7964B47-9233-4241-9566-15A81D862D05}" srcOrd="0" destOrd="0" presId="urn:microsoft.com/office/officeart/2005/8/layout/hierarchy2"/>
    <dgm:cxn modelId="{8ADCF274-8E8B-402D-9AB4-38530264AD29}" type="presParOf" srcId="{B7964B47-9233-4241-9566-15A81D862D05}" destId="{F4B20AFE-C660-49DD-9876-3D9E0AB5D12E}" srcOrd="0" destOrd="0" presId="urn:microsoft.com/office/officeart/2005/8/layout/hierarchy2"/>
    <dgm:cxn modelId="{CEE9893E-C7B9-43D1-8E32-A757DF300DFB}" type="presParOf" srcId="{AD797866-2415-4A8F-8A6D-59974D842D73}" destId="{DB2B6D1E-3EDD-4AF0-8D0D-630780B48C9E}" srcOrd="1" destOrd="0" presId="urn:microsoft.com/office/officeart/2005/8/layout/hierarchy2"/>
    <dgm:cxn modelId="{038899FC-76BC-4F8C-8229-5019CF8211F2}" type="presParOf" srcId="{DB2B6D1E-3EDD-4AF0-8D0D-630780B48C9E}" destId="{00DF1534-2870-4EBE-90A1-4E50BDBDA4D8}" srcOrd="0" destOrd="0" presId="urn:microsoft.com/office/officeart/2005/8/layout/hierarchy2"/>
    <dgm:cxn modelId="{F4737A0D-646F-4FC8-A0CA-D699D313F2BF}" type="presParOf" srcId="{DB2B6D1E-3EDD-4AF0-8D0D-630780B48C9E}" destId="{8411D619-1A81-49E4-A8F6-615FD524EA65}" srcOrd="1" destOrd="0" presId="urn:microsoft.com/office/officeart/2005/8/layout/hierarchy2"/>
    <dgm:cxn modelId="{E43D053F-FD50-40B9-8443-170666C73C76}" type="presParOf" srcId="{8411D619-1A81-49E4-A8F6-615FD524EA65}" destId="{90A22390-F776-4F38-BE1B-1A03EB5FECA6}" srcOrd="0" destOrd="0" presId="urn:microsoft.com/office/officeart/2005/8/layout/hierarchy2"/>
    <dgm:cxn modelId="{62326A53-56EF-413C-88F5-93B62A247261}" type="presParOf" srcId="{90A22390-F776-4F38-BE1B-1A03EB5FECA6}" destId="{91F48B0A-AA58-4BB1-B425-11440975E183}" srcOrd="0" destOrd="0" presId="urn:microsoft.com/office/officeart/2005/8/layout/hierarchy2"/>
    <dgm:cxn modelId="{1879AACF-906E-4B29-BF4C-0B62A93D790F}" type="presParOf" srcId="{8411D619-1A81-49E4-A8F6-615FD524EA65}" destId="{82E4BD19-8751-4545-9017-789A768B7696}" srcOrd="1" destOrd="0" presId="urn:microsoft.com/office/officeart/2005/8/layout/hierarchy2"/>
    <dgm:cxn modelId="{6D8E4B26-607B-477D-8CD4-71FE108AAEC4}" type="presParOf" srcId="{82E4BD19-8751-4545-9017-789A768B7696}" destId="{29357D72-16BE-40A4-A2E6-2C18756B62EE}" srcOrd="0" destOrd="0" presId="urn:microsoft.com/office/officeart/2005/8/layout/hierarchy2"/>
    <dgm:cxn modelId="{4D1AF3FE-8961-48DD-A732-C984681A1B5E}" type="presParOf" srcId="{82E4BD19-8751-4545-9017-789A768B7696}" destId="{6D34F698-4FAA-448D-BA8B-6189FF1C37BF}" srcOrd="1" destOrd="0" presId="urn:microsoft.com/office/officeart/2005/8/layout/hierarchy2"/>
    <dgm:cxn modelId="{B6C28CD2-8F07-47A6-96CD-1FBFC747A8BB}" type="presParOf" srcId="{8411D619-1A81-49E4-A8F6-615FD524EA65}" destId="{D66D8344-8024-4E3E-A056-0D3D1C4915F6}" srcOrd="2" destOrd="0" presId="urn:microsoft.com/office/officeart/2005/8/layout/hierarchy2"/>
    <dgm:cxn modelId="{C7648D4E-5ADD-4C67-A0DF-2F47C74FEBD9}" type="presParOf" srcId="{D66D8344-8024-4E3E-A056-0D3D1C4915F6}" destId="{FCFAB165-24CE-45A6-8DAC-52611A83FFD6}" srcOrd="0" destOrd="0" presId="urn:microsoft.com/office/officeart/2005/8/layout/hierarchy2"/>
    <dgm:cxn modelId="{BC97A38B-F04E-4A04-8EA6-9FD162371D6D}" type="presParOf" srcId="{8411D619-1A81-49E4-A8F6-615FD524EA65}" destId="{DF52C855-2FA3-491E-ADAF-896431DCD1EB}" srcOrd="3" destOrd="0" presId="urn:microsoft.com/office/officeart/2005/8/layout/hierarchy2"/>
    <dgm:cxn modelId="{6B2955D9-3F79-4646-8F13-181C6F58BBEA}" type="presParOf" srcId="{DF52C855-2FA3-491E-ADAF-896431DCD1EB}" destId="{BD6922EE-0DEF-4642-ADA6-A30862F3730C}" srcOrd="0" destOrd="0" presId="urn:microsoft.com/office/officeart/2005/8/layout/hierarchy2"/>
    <dgm:cxn modelId="{755CCD12-C092-41D0-A769-E6AAF373B38B}" type="presParOf" srcId="{DF52C855-2FA3-491E-ADAF-896431DCD1EB}" destId="{C225E0A4-8CD9-4E0D-9C82-9EFBB224C191}" srcOrd="1" destOrd="0" presId="urn:microsoft.com/office/officeart/2005/8/layout/hierarchy2"/>
    <dgm:cxn modelId="{5CFD4F74-3467-430C-B225-BF8BC40C9D43}" type="presParOf" srcId="{8411D619-1A81-49E4-A8F6-615FD524EA65}" destId="{3920B7BE-01A1-4E7D-B90A-A240F94A2BBA}" srcOrd="4" destOrd="0" presId="urn:microsoft.com/office/officeart/2005/8/layout/hierarchy2"/>
    <dgm:cxn modelId="{F353B624-0179-494C-9681-DB33FCDFF5FE}" type="presParOf" srcId="{3920B7BE-01A1-4E7D-B90A-A240F94A2BBA}" destId="{0D498B90-C242-4B10-87FE-62B6CB1822F1}" srcOrd="0" destOrd="0" presId="urn:microsoft.com/office/officeart/2005/8/layout/hierarchy2"/>
    <dgm:cxn modelId="{6831721D-CBAF-4807-809E-A3F1AD0A4656}" type="presParOf" srcId="{8411D619-1A81-49E4-A8F6-615FD524EA65}" destId="{95C9B271-5A93-4EA1-A310-8D6A95F8DE46}" srcOrd="5" destOrd="0" presId="urn:microsoft.com/office/officeart/2005/8/layout/hierarchy2"/>
    <dgm:cxn modelId="{6C4E3DA4-D2C4-43BF-B8BF-72D437407D1D}" type="presParOf" srcId="{95C9B271-5A93-4EA1-A310-8D6A95F8DE46}" destId="{59E7FDF8-07B3-43F9-B1B7-B0BFEDA5E054}" srcOrd="0" destOrd="0" presId="urn:microsoft.com/office/officeart/2005/8/layout/hierarchy2"/>
    <dgm:cxn modelId="{84E8654A-76A2-47DC-BBFE-917B4A091435}" type="presParOf" srcId="{95C9B271-5A93-4EA1-A310-8D6A95F8DE46}" destId="{94783264-C099-419C-9A59-00DB94574DF0}" srcOrd="1" destOrd="0" presId="urn:microsoft.com/office/officeart/2005/8/layout/hierarchy2"/>
    <dgm:cxn modelId="{F771252B-3EF3-49EB-88E7-69DA9DB08FCF}" type="presParOf" srcId="{AD797866-2415-4A8F-8A6D-59974D842D73}" destId="{3106F4B3-AF56-4C11-B4B1-78E8B6F7867A}" srcOrd="2" destOrd="0" presId="urn:microsoft.com/office/officeart/2005/8/layout/hierarchy2"/>
    <dgm:cxn modelId="{FED7F566-4FEA-4522-95D9-C9E815CBCCDB}" type="presParOf" srcId="{3106F4B3-AF56-4C11-B4B1-78E8B6F7867A}" destId="{A6B12ED9-B9D7-4627-8386-C87B8C55D95D}" srcOrd="0" destOrd="0" presId="urn:microsoft.com/office/officeart/2005/8/layout/hierarchy2"/>
    <dgm:cxn modelId="{4F1B3259-8BB6-4A3A-80FF-575BA7F3BA8D}" type="presParOf" srcId="{AD797866-2415-4A8F-8A6D-59974D842D73}" destId="{10CEFEF4-91C6-47C2-A9BD-26E58001CFC8}" srcOrd="3" destOrd="0" presId="urn:microsoft.com/office/officeart/2005/8/layout/hierarchy2"/>
    <dgm:cxn modelId="{C46F8BCC-DAA1-4E75-8CAD-D7855F5CD5F5}" type="presParOf" srcId="{10CEFEF4-91C6-47C2-A9BD-26E58001CFC8}" destId="{E5957E11-9D57-4B34-8847-348342BD9659}" srcOrd="0" destOrd="0" presId="urn:microsoft.com/office/officeart/2005/8/layout/hierarchy2"/>
    <dgm:cxn modelId="{EDD2DA83-2CFD-4FD6-A741-3195A1F98A56}" type="presParOf" srcId="{10CEFEF4-91C6-47C2-A9BD-26E58001CFC8}" destId="{C886FD3A-0885-40D0-886C-A6A301EAED3E}" srcOrd="1" destOrd="0" presId="urn:microsoft.com/office/officeart/2005/8/layout/hierarchy2"/>
    <dgm:cxn modelId="{8818B2E3-B304-4D6E-9141-F4947394F95F}" type="presParOf" srcId="{C886FD3A-0885-40D0-886C-A6A301EAED3E}" destId="{6CB3EB84-EEE6-425B-AC07-E9DD10323E8B}" srcOrd="0" destOrd="0" presId="urn:microsoft.com/office/officeart/2005/8/layout/hierarchy2"/>
    <dgm:cxn modelId="{F2D62BF1-E572-4EC5-8577-226DDD6C54B4}" type="presParOf" srcId="{6CB3EB84-EEE6-425B-AC07-E9DD10323E8B}" destId="{E5DB56B0-1554-4C93-92C3-CFF2E73658FC}" srcOrd="0" destOrd="0" presId="urn:microsoft.com/office/officeart/2005/8/layout/hierarchy2"/>
    <dgm:cxn modelId="{75384306-0A11-4D04-8524-DD24420242C3}" type="presParOf" srcId="{C886FD3A-0885-40D0-886C-A6A301EAED3E}" destId="{8F1FC19D-59EF-461B-BD2C-657F2186A4C8}" srcOrd="1" destOrd="0" presId="urn:microsoft.com/office/officeart/2005/8/layout/hierarchy2"/>
    <dgm:cxn modelId="{A55E9C7F-3A16-46E0-A682-D401381DD7C0}" type="presParOf" srcId="{8F1FC19D-59EF-461B-BD2C-657F2186A4C8}" destId="{18ECFFE5-01AA-425F-8F25-A21AC403CB11}" srcOrd="0" destOrd="0" presId="urn:microsoft.com/office/officeart/2005/8/layout/hierarchy2"/>
    <dgm:cxn modelId="{8246666D-FF86-4D8E-A244-15C7BE3B8DA8}" type="presParOf" srcId="{8F1FC19D-59EF-461B-BD2C-657F2186A4C8}" destId="{D7EF40BB-F281-45BB-ABB7-8AB32AC4F209}" srcOrd="1" destOrd="0" presId="urn:microsoft.com/office/officeart/2005/8/layout/hierarchy2"/>
    <dgm:cxn modelId="{346F42B4-011F-4A16-944F-BB7A918F578E}" type="presParOf" srcId="{C886FD3A-0885-40D0-886C-A6A301EAED3E}" destId="{0D87A776-FCE5-4BF6-B8C3-C4744B9230BE}" srcOrd="2" destOrd="0" presId="urn:microsoft.com/office/officeart/2005/8/layout/hierarchy2"/>
    <dgm:cxn modelId="{6250996B-497D-46B1-855A-AAD1C0141F42}" type="presParOf" srcId="{0D87A776-FCE5-4BF6-B8C3-C4744B9230BE}" destId="{BB70E505-A069-441F-BEAE-FEE775B1BCEA}" srcOrd="0" destOrd="0" presId="urn:microsoft.com/office/officeart/2005/8/layout/hierarchy2"/>
    <dgm:cxn modelId="{98A9F26E-DD8D-4C46-93D1-CD4D33169A74}" type="presParOf" srcId="{C886FD3A-0885-40D0-886C-A6A301EAED3E}" destId="{7ADFE941-2344-422C-87BD-5654D048DBD0}" srcOrd="3" destOrd="0" presId="urn:microsoft.com/office/officeart/2005/8/layout/hierarchy2"/>
    <dgm:cxn modelId="{BAF83209-3BFB-4DE7-AC3D-F00025AE7367}" type="presParOf" srcId="{7ADFE941-2344-422C-87BD-5654D048DBD0}" destId="{D52CABFF-8475-4389-9C90-C13F58463A7E}" srcOrd="0" destOrd="0" presId="urn:microsoft.com/office/officeart/2005/8/layout/hierarchy2"/>
    <dgm:cxn modelId="{93B154D1-6D91-473F-99D2-AF7FE69451BB}" type="presParOf" srcId="{7ADFE941-2344-422C-87BD-5654D048DBD0}" destId="{9A17686A-3485-4C06-9EA9-1099E85AA56D}" srcOrd="1" destOrd="0" presId="urn:microsoft.com/office/officeart/2005/8/layout/hierarchy2"/>
    <dgm:cxn modelId="{FE63F001-809A-47D1-ADEB-5A59A87A1287}" type="presParOf" srcId="{AD797866-2415-4A8F-8A6D-59974D842D73}" destId="{EDC74A23-A6B2-4942-B380-677C9AA1E516}" srcOrd="4" destOrd="0" presId="urn:microsoft.com/office/officeart/2005/8/layout/hierarchy2"/>
    <dgm:cxn modelId="{FC7644CD-9D67-4E98-82F4-2A60B4571042}" type="presParOf" srcId="{EDC74A23-A6B2-4942-B380-677C9AA1E516}" destId="{069B074C-A403-45C9-89B4-9DDDD5FC811D}" srcOrd="0" destOrd="0" presId="urn:microsoft.com/office/officeart/2005/8/layout/hierarchy2"/>
    <dgm:cxn modelId="{43AFC6ED-6F4F-4FE4-A865-6BBA862E6948}" type="presParOf" srcId="{AD797866-2415-4A8F-8A6D-59974D842D73}" destId="{38E794F6-014F-4260-839A-A4F26D3316B5}" srcOrd="5" destOrd="0" presId="urn:microsoft.com/office/officeart/2005/8/layout/hierarchy2"/>
    <dgm:cxn modelId="{E8C7A248-5598-4532-933A-BAB9918FA86B}" type="presParOf" srcId="{38E794F6-014F-4260-839A-A4F26D3316B5}" destId="{41787C15-88E0-4888-A158-FAB26BCE8920}" srcOrd="0" destOrd="0" presId="urn:microsoft.com/office/officeart/2005/8/layout/hierarchy2"/>
    <dgm:cxn modelId="{70CCED83-6F13-4984-A59D-4C2704B35301}" type="presParOf" srcId="{38E794F6-014F-4260-839A-A4F26D3316B5}" destId="{D3F59795-2E45-46CE-808F-53C737345B9A}" srcOrd="1" destOrd="0" presId="urn:microsoft.com/office/officeart/2005/8/layout/hierarchy2"/>
    <dgm:cxn modelId="{72FE7F7A-5716-46B1-A4D1-472A6725FA42}" type="presParOf" srcId="{D3F59795-2E45-46CE-808F-53C737345B9A}" destId="{D99B7717-87D9-4C9C-A426-5BA307BC1F33}" srcOrd="0" destOrd="0" presId="urn:microsoft.com/office/officeart/2005/8/layout/hierarchy2"/>
    <dgm:cxn modelId="{15A4B897-5EEF-42FA-A37A-FEE7126D2E3D}" type="presParOf" srcId="{D99B7717-87D9-4C9C-A426-5BA307BC1F33}" destId="{C5B74452-3AAB-4253-A759-CB4E3E2D8AE8}" srcOrd="0" destOrd="0" presId="urn:microsoft.com/office/officeart/2005/8/layout/hierarchy2"/>
    <dgm:cxn modelId="{D75415B6-54BF-4042-B5CC-A626B99461B7}" type="presParOf" srcId="{D3F59795-2E45-46CE-808F-53C737345B9A}" destId="{D156140E-AF51-4F16-968C-B24B9FEB5B5B}" srcOrd="1" destOrd="0" presId="urn:microsoft.com/office/officeart/2005/8/layout/hierarchy2"/>
    <dgm:cxn modelId="{84A05989-B66B-412A-A5D9-8D68F4B1144C}" type="presParOf" srcId="{D156140E-AF51-4F16-968C-B24B9FEB5B5B}" destId="{ED04A154-D344-4632-B965-3DDC6A7F3FAF}" srcOrd="0" destOrd="0" presId="urn:microsoft.com/office/officeart/2005/8/layout/hierarchy2"/>
    <dgm:cxn modelId="{4173C99C-8A10-4C56-BFD2-58CEAF7DFF60}" type="presParOf" srcId="{D156140E-AF51-4F16-968C-B24B9FEB5B5B}" destId="{84DC1E88-4060-47E6-ADF1-6406D6BBA4EC}" srcOrd="1" destOrd="0" presId="urn:microsoft.com/office/officeart/2005/8/layout/hierarchy2"/>
    <dgm:cxn modelId="{5D4BC54D-63C6-419E-B809-E4396C23BD07}" type="presParOf" srcId="{D3F59795-2E45-46CE-808F-53C737345B9A}" destId="{DA3845D3-CEA4-4123-83DB-F63D56AD2D15}" srcOrd="2" destOrd="0" presId="urn:microsoft.com/office/officeart/2005/8/layout/hierarchy2"/>
    <dgm:cxn modelId="{B19D0CA1-42E8-4F30-87DD-AE2255ACC0FC}" type="presParOf" srcId="{DA3845D3-CEA4-4123-83DB-F63D56AD2D15}" destId="{3BD189D7-D1CB-4A94-9193-EE3048616CF5}" srcOrd="0" destOrd="0" presId="urn:microsoft.com/office/officeart/2005/8/layout/hierarchy2"/>
    <dgm:cxn modelId="{F5C06D19-0CA2-4FC2-ACAF-FCE52E137C62}" type="presParOf" srcId="{D3F59795-2E45-46CE-808F-53C737345B9A}" destId="{AE9C99D8-C7F2-4FF1-9730-E7EF4F81BF20}" srcOrd="3" destOrd="0" presId="urn:microsoft.com/office/officeart/2005/8/layout/hierarchy2"/>
    <dgm:cxn modelId="{5191ABC4-D3C8-40A3-81B8-ECE9E70DA6D3}" type="presParOf" srcId="{AE9C99D8-C7F2-4FF1-9730-E7EF4F81BF20}" destId="{A6767FA2-C483-433C-8B5C-9E8E0DA09F7B}" srcOrd="0" destOrd="0" presId="urn:microsoft.com/office/officeart/2005/8/layout/hierarchy2"/>
    <dgm:cxn modelId="{9C5D48AA-CA8D-4168-8744-410AC3C13A87}" type="presParOf" srcId="{AE9C99D8-C7F2-4FF1-9730-E7EF4F81BF20}" destId="{61A285E6-90BE-436E-AECA-32F7CEE97A77}" srcOrd="1" destOrd="0" presId="urn:microsoft.com/office/officeart/2005/8/layout/hierarchy2"/>
    <dgm:cxn modelId="{A11DF7D2-D299-4623-B8D8-298A83C12E75}" type="presParOf" srcId="{D3F59795-2E45-46CE-808F-53C737345B9A}" destId="{FC9DA584-9F4E-4295-A1B2-FDE4BE6EB0D2}" srcOrd="4" destOrd="0" presId="urn:microsoft.com/office/officeart/2005/8/layout/hierarchy2"/>
    <dgm:cxn modelId="{5F035F34-D3C3-459F-9221-1529AA54CD99}" type="presParOf" srcId="{FC9DA584-9F4E-4295-A1B2-FDE4BE6EB0D2}" destId="{65806496-74AE-4AB7-9C01-B91E088D439B}" srcOrd="0" destOrd="0" presId="urn:microsoft.com/office/officeart/2005/8/layout/hierarchy2"/>
    <dgm:cxn modelId="{E63D9F6F-15A1-4815-8FC6-C17CE5019A40}" type="presParOf" srcId="{D3F59795-2E45-46CE-808F-53C737345B9A}" destId="{691EC3C8-E1DA-4AF1-BBEF-FBF45F42A82F}" srcOrd="5" destOrd="0" presId="urn:microsoft.com/office/officeart/2005/8/layout/hierarchy2"/>
    <dgm:cxn modelId="{04D2247E-161F-4061-8223-0FCACB7C93B9}" type="presParOf" srcId="{691EC3C8-E1DA-4AF1-BBEF-FBF45F42A82F}" destId="{FCEA4033-B08A-4A57-9FC0-2D6A6CDE6F19}" srcOrd="0" destOrd="0" presId="urn:microsoft.com/office/officeart/2005/8/layout/hierarchy2"/>
    <dgm:cxn modelId="{259FFB36-41F6-40D1-A2FA-8FCF7FBF8C64}" type="presParOf" srcId="{691EC3C8-E1DA-4AF1-BBEF-FBF45F42A82F}" destId="{880B0546-1631-45E0-A165-CD861FD213B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EF15BD2-8DCA-4B5E-8F80-8F70DD3C6559}" type="doc">
      <dgm:prSet loTypeId="urn:microsoft.com/office/officeart/2005/8/layout/hierarchy2" loCatId="hierarchy" qsTypeId="urn:microsoft.com/office/officeart/2005/8/quickstyle/simple1" qsCatId="simple" csTypeId="urn:microsoft.com/office/officeart/2005/8/colors/accent1_2" csCatId="accent1" phldr="1"/>
      <dgm:spPr/>
    </dgm:pt>
    <dgm:pt modelId="{43151AB3-C999-4680-A7F4-FD71CD29C7CA}">
      <dgm:prSet phldrT="[Texto]" custT="1"/>
      <dgm:spPr/>
      <dgm:t>
        <a:bodyPr/>
        <a:lstStyle/>
        <a:p>
          <a:r>
            <a:rPr lang="es-MX" sz="1800" dirty="0" smtClean="0"/>
            <a:t>Función</a:t>
          </a:r>
          <a:endParaRPr lang="es-MX" sz="1800" dirty="0"/>
        </a:p>
      </dgm:t>
    </dgm:pt>
    <dgm:pt modelId="{B4E88BF9-B3DB-4272-967F-0A6030383BD9}" type="parTrans" cxnId="{F58CB444-6A1B-44E2-87DA-2762FC11B70A}">
      <dgm:prSet/>
      <dgm:spPr/>
      <dgm:t>
        <a:bodyPr/>
        <a:lstStyle/>
        <a:p>
          <a:endParaRPr lang="es-CR" sz="1800"/>
        </a:p>
      </dgm:t>
    </dgm:pt>
    <dgm:pt modelId="{18A827C5-0A34-4A7A-8B4E-3EEA8E8D2BBE}" type="sibTrans" cxnId="{F58CB444-6A1B-44E2-87DA-2762FC11B70A}">
      <dgm:prSet/>
      <dgm:spPr/>
      <dgm:t>
        <a:bodyPr/>
        <a:lstStyle/>
        <a:p>
          <a:endParaRPr lang="es-CR" sz="1800"/>
        </a:p>
      </dgm:t>
    </dgm:pt>
    <dgm:pt modelId="{11CAFA4C-B186-4EB7-BB07-03712598EE45}">
      <dgm:prSet phldrT="[Texto]" custT="1"/>
      <dgm:spPr>
        <a:solidFill>
          <a:srgbClr val="FF9C32"/>
        </a:solidFill>
      </dgm:spPr>
      <dgm:t>
        <a:bodyPr/>
        <a:lstStyle/>
        <a:p>
          <a:r>
            <a:rPr lang="es-MX" sz="1800" b="1" dirty="0" smtClean="0"/>
            <a:t>Estudio contextual</a:t>
          </a:r>
          <a:endParaRPr lang="es-MX" sz="1800" b="1" dirty="0"/>
        </a:p>
      </dgm:t>
    </dgm:pt>
    <dgm:pt modelId="{96D1405A-1630-44E6-9F10-204712C8192B}" type="parTrans" cxnId="{51BAB1CA-FCC3-42CB-9FD4-FAE854F72EF2}">
      <dgm:prSet custT="1"/>
      <dgm:spPr/>
      <dgm:t>
        <a:bodyPr/>
        <a:lstStyle/>
        <a:p>
          <a:endParaRPr lang="es-CR" sz="1800"/>
        </a:p>
      </dgm:t>
    </dgm:pt>
    <dgm:pt modelId="{EB227192-D5BB-41B0-BCD7-9E11A814F832}" type="sibTrans" cxnId="{51BAB1CA-FCC3-42CB-9FD4-FAE854F72EF2}">
      <dgm:prSet/>
      <dgm:spPr/>
      <dgm:t>
        <a:bodyPr/>
        <a:lstStyle/>
        <a:p>
          <a:endParaRPr lang="es-CR" sz="1800"/>
        </a:p>
      </dgm:t>
    </dgm:pt>
    <dgm:pt modelId="{1F652F3B-247D-490F-B92C-AFD14AB9A947}">
      <dgm:prSet custT="1"/>
      <dgm:spPr>
        <a:noFill/>
        <a:ln>
          <a:solidFill>
            <a:schemeClr val="accent1"/>
          </a:solidFill>
        </a:ln>
      </dgm:spPr>
      <dgm:t>
        <a:bodyPr/>
        <a:lstStyle/>
        <a:p>
          <a:pPr rtl="0"/>
          <a:r>
            <a:rPr lang="es-ES" sz="1600" dirty="0" smtClean="0">
              <a:solidFill>
                <a:schemeClr val="bg2">
                  <a:lumMod val="25000"/>
                </a:schemeClr>
              </a:solidFill>
            </a:rPr>
            <a:t>a) Normativa general del sector específico de la organización.</a:t>
          </a:r>
          <a:endParaRPr lang="es-MX" sz="1600" dirty="0">
            <a:solidFill>
              <a:schemeClr val="bg2">
                <a:lumMod val="25000"/>
              </a:schemeClr>
            </a:solidFill>
          </a:endParaRPr>
        </a:p>
      </dgm:t>
    </dgm:pt>
    <dgm:pt modelId="{AA06D749-C735-4CC7-891E-00352F08DD67}" type="parTrans" cxnId="{377178E3-DC33-4FBD-9905-922FE26EAD28}">
      <dgm:prSet custT="1"/>
      <dgm:spPr/>
      <dgm:t>
        <a:bodyPr/>
        <a:lstStyle/>
        <a:p>
          <a:endParaRPr lang="es-CR" sz="1800"/>
        </a:p>
      </dgm:t>
    </dgm:pt>
    <dgm:pt modelId="{452A3F87-B830-4FCD-927D-75D11738471D}" type="sibTrans" cxnId="{377178E3-DC33-4FBD-9905-922FE26EAD28}">
      <dgm:prSet/>
      <dgm:spPr/>
      <dgm:t>
        <a:bodyPr/>
        <a:lstStyle/>
        <a:p>
          <a:endParaRPr lang="es-CR" sz="1800"/>
        </a:p>
      </dgm:t>
    </dgm:pt>
    <dgm:pt modelId="{FBBE7700-A927-4847-BC99-794143502F60}">
      <dgm:prSet custT="1"/>
      <dgm:spPr>
        <a:noFill/>
        <a:ln>
          <a:solidFill>
            <a:schemeClr val="accent1"/>
          </a:solidFill>
        </a:ln>
      </dgm:spPr>
      <dgm:t>
        <a:bodyPr/>
        <a:lstStyle/>
        <a:p>
          <a:pPr rtl="0"/>
          <a:r>
            <a:rPr lang="es-ES" sz="1800" dirty="0" smtClean="0">
              <a:solidFill>
                <a:schemeClr val="bg2">
                  <a:lumMod val="25000"/>
                </a:schemeClr>
              </a:solidFill>
            </a:rPr>
            <a:t>b) Normativa obligatoria.</a:t>
          </a:r>
          <a:endParaRPr lang="es-ES" sz="1800" dirty="0">
            <a:solidFill>
              <a:schemeClr val="bg2">
                <a:lumMod val="25000"/>
              </a:schemeClr>
            </a:solidFill>
          </a:endParaRPr>
        </a:p>
      </dgm:t>
    </dgm:pt>
    <dgm:pt modelId="{0617290B-5237-4D37-87B8-595A893A0153}" type="parTrans" cxnId="{FC42BADF-4FFC-4635-9D9E-596F772D374A}">
      <dgm:prSet custT="1"/>
      <dgm:spPr/>
      <dgm:t>
        <a:bodyPr/>
        <a:lstStyle/>
        <a:p>
          <a:endParaRPr lang="es-CR" sz="1800"/>
        </a:p>
      </dgm:t>
    </dgm:pt>
    <dgm:pt modelId="{165FE527-BD4E-430C-B559-C4CBC90BB0F6}" type="sibTrans" cxnId="{FC42BADF-4FFC-4635-9D9E-596F772D374A}">
      <dgm:prSet/>
      <dgm:spPr/>
      <dgm:t>
        <a:bodyPr/>
        <a:lstStyle/>
        <a:p>
          <a:endParaRPr lang="es-CR" sz="1800"/>
        </a:p>
      </dgm:t>
    </dgm:pt>
    <dgm:pt modelId="{31196800-9057-4F8D-BA05-E0232BDA16DC}">
      <dgm:prSet custT="1"/>
      <dgm:spPr>
        <a:noFill/>
        <a:ln>
          <a:solidFill>
            <a:schemeClr val="accent1"/>
          </a:solidFill>
        </a:ln>
      </dgm:spPr>
      <dgm:t>
        <a:bodyPr/>
        <a:lstStyle/>
        <a:p>
          <a:pPr rtl="0"/>
          <a:r>
            <a:rPr lang="es-ES" sz="1800" dirty="0" smtClean="0">
              <a:solidFill>
                <a:schemeClr val="bg2">
                  <a:lumMod val="25000"/>
                </a:schemeClr>
              </a:solidFill>
            </a:rPr>
            <a:t>c) Códigos voluntarios o buenas prácticas.</a:t>
          </a:r>
          <a:endParaRPr lang="es-ES" sz="1800" dirty="0">
            <a:solidFill>
              <a:schemeClr val="bg2">
                <a:lumMod val="25000"/>
              </a:schemeClr>
            </a:solidFill>
          </a:endParaRPr>
        </a:p>
      </dgm:t>
    </dgm:pt>
    <dgm:pt modelId="{344DD037-C179-456E-84E3-CD10B8B847E9}" type="parTrans" cxnId="{620BE920-F69F-4F31-A92A-179E485DE9A4}">
      <dgm:prSet custT="1"/>
      <dgm:spPr/>
      <dgm:t>
        <a:bodyPr/>
        <a:lstStyle/>
        <a:p>
          <a:endParaRPr lang="es-CR" sz="1800"/>
        </a:p>
      </dgm:t>
    </dgm:pt>
    <dgm:pt modelId="{07131B93-C1D9-43DE-82FE-865166CA4A7D}" type="sibTrans" cxnId="{620BE920-F69F-4F31-A92A-179E485DE9A4}">
      <dgm:prSet/>
      <dgm:spPr/>
      <dgm:t>
        <a:bodyPr/>
        <a:lstStyle/>
        <a:p>
          <a:endParaRPr lang="es-CR" sz="1800"/>
        </a:p>
      </dgm:t>
    </dgm:pt>
    <dgm:pt modelId="{36367AD7-2654-4D5D-9B24-9368DBC8C884}">
      <dgm:prSet custT="1"/>
      <dgm:spPr>
        <a:noFill/>
        <a:ln>
          <a:solidFill>
            <a:schemeClr val="accent1"/>
          </a:solidFill>
        </a:ln>
      </dgm:spPr>
      <dgm:t>
        <a:bodyPr/>
        <a:lstStyle/>
        <a:p>
          <a:pPr rtl="0"/>
          <a:r>
            <a:rPr lang="es-ES" sz="1800" dirty="0" smtClean="0">
              <a:solidFill>
                <a:schemeClr val="bg2">
                  <a:lumMod val="25000"/>
                </a:schemeClr>
              </a:solidFill>
            </a:rPr>
            <a:t>d) Expectativas de la sociedad.</a:t>
          </a:r>
          <a:endParaRPr lang="es-ES" sz="1800" dirty="0">
            <a:solidFill>
              <a:schemeClr val="bg2">
                <a:lumMod val="25000"/>
              </a:schemeClr>
            </a:solidFill>
          </a:endParaRPr>
        </a:p>
      </dgm:t>
    </dgm:pt>
    <dgm:pt modelId="{82738775-693C-454B-94C4-9E24E2950E76}" type="parTrans" cxnId="{FBEB6447-65C5-4538-8277-D397073A469E}">
      <dgm:prSet custT="1"/>
      <dgm:spPr/>
      <dgm:t>
        <a:bodyPr/>
        <a:lstStyle/>
        <a:p>
          <a:endParaRPr lang="es-CR" sz="1800"/>
        </a:p>
      </dgm:t>
    </dgm:pt>
    <dgm:pt modelId="{02CAC093-7252-426F-B418-CB11E0928017}" type="sibTrans" cxnId="{FBEB6447-65C5-4538-8277-D397073A469E}">
      <dgm:prSet/>
      <dgm:spPr/>
      <dgm:t>
        <a:bodyPr/>
        <a:lstStyle/>
        <a:p>
          <a:endParaRPr lang="es-CR" sz="1800"/>
        </a:p>
      </dgm:t>
    </dgm:pt>
    <dgm:pt modelId="{6C352782-0BE4-4935-80F9-EAEC9BC69B16}">
      <dgm:prSet custT="1"/>
      <dgm:spPr>
        <a:noFill/>
        <a:ln>
          <a:solidFill>
            <a:schemeClr val="accent1"/>
          </a:solidFill>
        </a:ln>
      </dgm:spPr>
      <dgm:t>
        <a:bodyPr/>
        <a:lstStyle/>
        <a:p>
          <a:pPr rtl="0"/>
          <a:r>
            <a:rPr lang="es-ES" sz="1800" dirty="0" smtClean="0">
              <a:solidFill>
                <a:schemeClr val="bg2">
                  <a:lumMod val="25000"/>
                </a:schemeClr>
              </a:solidFill>
            </a:rPr>
            <a:t>e) Políticas o directrices organizacionales.</a:t>
          </a:r>
          <a:endParaRPr lang="es-ES" sz="1800" dirty="0">
            <a:solidFill>
              <a:schemeClr val="bg2">
                <a:lumMod val="25000"/>
              </a:schemeClr>
            </a:solidFill>
          </a:endParaRPr>
        </a:p>
      </dgm:t>
    </dgm:pt>
    <dgm:pt modelId="{9E0C2E33-43E2-40F6-AF31-F55365F5BB16}" type="parTrans" cxnId="{A6565D8B-405C-4730-BE2C-942E3601DEFE}">
      <dgm:prSet custT="1"/>
      <dgm:spPr/>
      <dgm:t>
        <a:bodyPr/>
        <a:lstStyle/>
        <a:p>
          <a:endParaRPr lang="es-CR" sz="1800"/>
        </a:p>
      </dgm:t>
    </dgm:pt>
    <dgm:pt modelId="{9BBEF5D4-1011-40E1-8AD6-B8C8B8B82A30}" type="sibTrans" cxnId="{A6565D8B-405C-4730-BE2C-942E3601DEFE}">
      <dgm:prSet/>
      <dgm:spPr/>
      <dgm:t>
        <a:bodyPr/>
        <a:lstStyle/>
        <a:p>
          <a:endParaRPr lang="es-CR" sz="1800"/>
        </a:p>
      </dgm:t>
    </dgm:pt>
    <dgm:pt modelId="{1DA08059-585D-4C10-932E-E3D33AFCCC3F}">
      <dgm:prSet custT="1"/>
      <dgm:spPr>
        <a:noFill/>
        <a:ln>
          <a:solidFill>
            <a:schemeClr val="accent1"/>
          </a:solidFill>
        </a:ln>
      </dgm:spPr>
      <dgm:t>
        <a:bodyPr/>
        <a:lstStyle/>
        <a:p>
          <a:pPr rtl="0"/>
          <a:r>
            <a:rPr lang="es-ES" sz="1800" dirty="0" smtClean="0">
              <a:solidFill>
                <a:schemeClr val="bg2">
                  <a:lumMod val="25000"/>
                </a:schemeClr>
              </a:solidFill>
            </a:rPr>
            <a:t>f) Reglas, lineamientos, procedimientos internos.</a:t>
          </a:r>
          <a:endParaRPr lang="es-ES" sz="1800" dirty="0">
            <a:solidFill>
              <a:schemeClr val="bg2">
                <a:lumMod val="25000"/>
              </a:schemeClr>
            </a:solidFill>
          </a:endParaRPr>
        </a:p>
      </dgm:t>
    </dgm:pt>
    <dgm:pt modelId="{FDBFACBE-8E38-4D02-A13C-DDC6A0BBD9F0}" type="parTrans" cxnId="{7769140C-0F86-452D-A2D0-BB087FFD71DA}">
      <dgm:prSet custT="1"/>
      <dgm:spPr/>
      <dgm:t>
        <a:bodyPr/>
        <a:lstStyle/>
        <a:p>
          <a:endParaRPr lang="es-CR" sz="1800"/>
        </a:p>
      </dgm:t>
    </dgm:pt>
    <dgm:pt modelId="{9B090052-C8CD-4A71-B14D-07E7B3395B13}" type="sibTrans" cxnId="{7769140C-0F86-452D-A2D0-BB087FFD71DA}">
      <dgm:prSet/>
      <dgm:spPr/>
      <dgm:t>
        <a:bodyPr/>
        <a:lstStyle/>
        <a:p>
          <a:endParaRPr lang="es-CR" sz="1800"/>
        </a:p>
      </dgm:t>
    </dgm:pt>
    <dgm:pt modelId="{C2D90606-45C3-4A15-A38A-E3B9EA23D8F6}">
      <dgm:prSet custT="1"/>
      <dgm:spPr>
        <a:solidFill>
          <a:srgbClr val="FFC000"/>
        </a:solidFill>
      </dgm:spPr>
      <dgm:t>
        <a:bodyPr/>
        <a:lstStyle/>
        <a:p>
          <a:pPr rtl="0"/>
          <a:r>
            <a:rPr lang="es-CR" sz="1800" dirty="0" smtClean="0"/>
            <a:t>Resultados</a:t>
          </a:r>
          <a:endParaRPr lang="es-ES" sz="1800" dirty="0"/>
        </a:p>
      </dgm:t>
    </dgm:pt>
    <dgm:pt modelId="{52A95014-262E-4072-95F1-43C6F5A56562}" type="parTrans" cxnId="{5D690980-1F27-45E8-95BB-E604FCA2B5A6}">
      <dgm:prSet custT="1"/>
      <dgm:spPr/>
      <dgm:t>
        <a:bodyPr/>
        <a:lstStyle/>
        <a:p>
          <a:endParaRPr lang="es-CR" sz="1800"/>
        </a:p>
      </dgm:t>
    </dgm:pt>
    <dgm:pt modelId="{6A855E42-9207-45E3-8B7F-86C67FD24927}" type="sibTrans" cxnId="{5D690980-1F27-45E8-95BB-E604FCA2B5A6}">
      <dgm:prSet/>
      <dgm:spPr/>
      <dgm:t>
        <a:bodyPr/>
        <a:lstStyle/>
        <a:p>
          <a:endParaRPr lang="es-CR" sz="1800"/>
        </a:p>
      </dgm:t>
    </dgm:pt>
    <dgm:pt modelId="{1AE631EF-FA15-477C-9E7E-4E11F7AF07A0}">
      <dgm:prSet custT="1"/>
      <dgm:spPr>
        <a:solidFill>
          <a:schemeClr val="tx2">
            <a:lumMod val="40000"/>
            <a:lumOff val="60000"/>
          </a:schemeClr>
        </a:solidFill>
        <a:ln>
          <a:solidFill>
            <a:schemeClr val="accent1"/>
          </a:solidFill>
        </a:ln>
      </dgm:spPr>
      <dgm:t>
        <a:bodyPr/>
        <a:lstStyle/>
        <a:p>
          <a:pPr rtl="0"/>
          <a:r>
            <a:rPr lang="es-ES" sz="1800" dirty="0" smtClean="0">
              <a:solidFill>
                <a:schemeClr val="bg2">
                  <a:lumMod val="25000"/>
                </a:schemeClr>
              </a:solidFill>
            </a:rPr>
            <a:t>Elementos analizados, comprendidos y documentados del marco normativo y del contexto organizativo relacionados con los procesos de trabajo.</a:t>
          </a:r>
          <a:endParaRPr lang="es-ES" sz="1800" dirty="0">
            <a:solidFill>
              <a:schemeClr val="bg2">
                <a:lumMod val="25000"/>
              </a:schemeClr>
            </a:solidFill>
          </a:endParaRPr>
        </a:p>
      </dgm:t>
    </dgm:pt>
    <dgm:pt modelId="{A9D5573E-D9A5-40D2-9DDC-6685D7D8191C}" type="parTrans" cxnId="{8C379699-EEDF-43E6-8DF9-FC05C4AF92D2}">
      <dgm:prSet custT="1"/>
      <dgm:spPr/>
      <dgm:t>
        <a:bodyPr/>
        <a:lstStyle/>
        <a:p>
          <a:endParaRPr lang="es-CR" sz="1800"/>
        </a:p>
      </dgm:t>
    </dgm:pt>
    <dgm:pt modelId="{F32825E7-D41B-426D-ADC0-BB203B19CBFA}" type="sibTrans" cxnId="{8C379699-EEDF-43E6-8DF9-FC05C4AF92D2}">
      <dgm:prSet/>
      <dgm:spPr/>
      <dgm:t>
        <a:bodyPr/>
        <a:lstStyle/>
        <a:p>
          <a:endParaRPr lang="es-CR" sz="1800"/>
        </a:p>
      </dgm:t>
    </dgm:pt>
    <dgm:pt modelId="{64E1A5DC-BA93-49B2-874E-92753E125430}">
      <dgm:prSet custT="1"/>
      <dgm:spPr>
        <a:solidFill>
          <a:schemeClr val="tx2">
            <a:lumMod val="40000"/>
            <a:lumOff val="60000"/>
          </a:schemeClr>
        </a:solidFill>
        <a:ln>
          <a:solidFill>
            <a:schemeClr val="accent1"/>
          </a:solidFill>
        </a:ln>
      </dgm:spPr>
      <dgm:t>
        <a:bodyPr/>
        <a:lstStyle/>
        <a:p>
          <a:pPr rtl="0"/>
          <a:r>
            <a:rPr lang="es-ES" sz="1800" dirty="0" smtClean="0">
              <a:solidFill>
                <a:schemeClr val="bg2">
                  <a:lumMod val="25000"/>
                </a:schemeClr>
              </a:solidFill>
            </a:rPr>
            <a:t>Base para el análisis funcional y el secuencial.</a:t>
          </a:r>
          <a:endParaRPr lang="es-ES" sz="1800" dirty="0">
            <a:solidFill>
              <a:schemeClr val="bg2">
                <a:lumMod val="25000"/>
              </a:schemeClr>
            </a:solidFill>
          </a:endParaRPr>
        </a:p>
      </dgm:t>
    </dgm:pt>
    <dgm:pt modelId="{C8297722-EBD0-42B8-8DA5-76BDE71847D8}" type="parTrans" cxnId="{9FC0E93D-9F74-4A9E-9796-B31F668334E9}">
      <dgm:prSet custT="1"/>
      <dgm:spPr/>
      <dgm:t>
        <a:bodyPr/>
        <a:lstStyle/>
        <a:p>
          <a:endParaRPr lang="es-CR" sz="1800"/>
        </a:p>
      </dgm:t>
    </dgm:pt>
    <dgm:pt modelId="{6BDCCE71-10DC-4457-80C7-C9DFB0B401C9}" type="sibTrans" cxnId="{9FC0E93D-9F74-4A9E-9796-B31F668334E9}">
      <dgm:prSet/>
      <dgm:spPr/>
      <dgm:t>
        <a:bodyPr/>
        <a:lstStyle/>
        <a:p>
          <a:endParaRPr lang="es-CR" sz="1800"/>
        </a:p>
      </dgm:t>
    </dgm:pt>
    <dgm:pt modelId="{250A19DC-BD8D-4C8C-BC56-577D44F3431E}" type="pres">
      <dgm:prSet presAssocID="{8EF15BD2-8DCA-4B5E-8F80-8F70DD3C6559}" presName="diagram" presStyleCnt="0">
        <dgm:presLayoutVars>
          <dgm:chPref val="1"/>
          <dgm:dir/>
          <dgm:animOne val="branch"/>
          <dgm:animLvl val="lvl"/>
          <dgm:resizeHandles val="exact"/>
        </dgm:presLayoutVars>
      </dgm:prSet>
      <dgm:spPr/>
    </dgm:pt>
    <dgm:pt modelId="{8D21DB9B-DA66-47EC-B7B0-621B1C36CB12}" type="pres">
      <dgm:prSet presAssocID="{43151AB3-C999-4680-A7F4-FD71CD29C7CA}" presName="root1" presStyleCnt="0"/>
      <dgm:spPr/>
    </dgm:pt>
    <dgm:pt modelId="{C0BCFB16-3B14-4A9B-B159-4B3D39C6355F}" type="pres">
      <dgm:prSet presAssocID="{43151AB3-C999-4680-A7F4-FD71CD29C7CA}" presName="LevelOneTextNode" presStyleLbl="node0" presStyleIdx="0" presStyleCnt="1">
        <dgm:presLayoutVars>
          <dgm:chPref val="3"/>
        </dgm:presLayoutVars>
      </dgm:prSet>
      <dgm:spPr/>
      <dgm:t>
        <a:bodyPr/>
        <a:lstStyle/>
        <a:p>
          <a:endParaRPr lang="es-CR"/>
        </a:p>
      </dgm:t>
    </dgm:pt>
    <dgm:pt modelId="{DCD38C00-951D-448E-B404-315C71198CB0}" type="pres">
      <dgm:prSet presAssocID="{43151AB3-C999-4680-A7F4-FD71CD29C7CA}" presName="level2hierChild" presStyleCnt="0"/>
      <dgm:spPr/>
    </dgm:pt>
    <dgm:pt modelId="{D99B7717-87D9-4C9C-A426-5BA307BC1F33}" type="pres">
      <dgm:prSet presAssocID="{96D1405A-1630-44E6-9F10-204712C8192B}" presName="conn2-1" presStyleLbl="parChTrans1D2" presStyleIdx="0" presStyleCnt="1"/>
      <dgm:spPr/>
    </dgm:pt>
    <dgm:pt modelId="{C5B74452-3AAB-4253-A759-CB4E3E2D8AE8}" type="pres">
      <dgm:prSet presAssocID="{96D1405A-1630-44E6-9F10-204712C8192B}" presName="connTx" presStyleLbl="parChTrans1D2" presStyleIdx="0" presStyleCnt="1"/>
      <dgm:spPr/>
    </dgm:pt>
    <dgm:pt modelId="{D156140E-AF51-4F16-968C-B24B9FEB5B5B}" type="pres">
      <dgm:prSet presAssocID="{11CAFA4C-B186-4EB7-BB07-03712598EE45}" presName="root2" presStyleCnt="0"/>
      <dgm:spPr/>
    </dgm:pt>
    <dgm:pt modelId="{ED04A154-D344-4632-B965-3DDC6A7F3FAF}" type="pres">
      <dgm:prSet presAssocID="{11CAFA4C-B186-4EB7-BB07-03712598EE45}" presName="LevelTwoTextNode" presStyleLbl="node2" presStyleIdx="0" presStyleCnt="1">
        <dgm:presLayoutVars>
          <dgm:chPref val="3"/>
        </dgm:presLayoutVars>
      </dgm:prSet>
      <dgm:spPr/>
      <dgm:t>
        <a:bodyPr/>
        <a:lstStyle/>
        <a:p>
          <a:endParaRPr lang="es-CR"/>
        </a:p>
      </dgm:t>
    </dgm:pt>
    <dgm:pt modelId="{84DC1E88-4060-47E6-ADF1-6406D6BBA4EC}" type="pres">
      <dgm:prSet presAssocID="{11CAFA4C-B186-4EB7-BB07-03712598EE45}" presName="level3hierChild" presStyleCnt="0"/>
      <dgm:spPr/>
    </dgm:pt>
    <dgm:pt modelId="{DBE5DCD4-F21A-4B50-84BC-750736C51BC9}" type="pres">
      <dgm:prSet presAssocID="{AA06D749-C735-4CC7-891E-00352F08DD67}" presName="conn2-1" presStyleLbl="parChTrans1D3" presStyleIdx="0" presStyleCnt="6"/>
      <dgm:spPr/>
    </dgm:pt>
    <dgm:pt modelId="{F999C87D-BB03-48DB-A215-32FDFD2AC90D}" type="pres">
      <dgm:prSet presAssocID="{AA06D749-C735-4CC7-891E-00352F08DD67}" presName="connTx" presStyleLbl="parChTrans1D3" presStyleIdx="0" presStyleCnt="6"/>
      <dgm:spPr/>
    </dgm:pt>
    <dgm:pt modelId="{9AB217F2-4E1B-44E2-B3AF-4DD9EE4C0DC5}" type="pres">
      <dgm:prSet presAssocID="{1F652F3B-247D-490F-B92C-AFD14AB9A947}" presName="root2" presStyleCnt="0"/>
      <dgm:spPr/>
    </dgm:pt>
    <dgm:pt modelId="{4A991F1A-1370-4399-8FD7-1A23E36D2CB4}" type="pres">
      <dgm:prSet presAssocID="{1F652F3B-247D-490F-B92C-AFD14AB9A947}" presName="LevelTwoTextNode" presStyleLbl="node3" presStyleIdx="0" presStyleCnt="6" custScaleX="204547">
        <dgm:presLayoutVars>
          <dgm:chPref val="3"/>
        </dgm:presLayoutVars>
      </dgm:prSet>
      <dgm:spPr/>
      <dgm:t>
        <a:bodyPr/>
        <a:lstStyle/>
        <a:p>
          <a:endParaRPr lang="es-CR"/>
        </a:p>
      </dgm:t>
    </dgm:pt>
    <dgm:pt modelId="{F02B0608-1746-4B58-8855-168EB6E11A6C}" type="pres">
      <dgm:prSet presAssocID="{1F652F3B-247D-490F-B92C-AFD14AB9A947}" presName="level3hierChild" presStyleCnt="0"/>
      <dgm:spPr/>
    </dgm:pt>
    <dgm:pt modelId="{E08BCC38-CB8E-4FCE-94FA-4151FE51648F}" type="pres">
      <dgm:prSet presAssocID="{0617290B-5237-4D37-87B8-595A893A0153}" presName="conn2-1" presStyleLbl="parChTrans1D3" presStyleIdx="1" presStyleCnt="6"/>
      <dgm:spPr/>
    </dgm:pt>
    <dgm:pt modelId="{ED42AE39-6ED8-4DEE-A05A-AE670FEA32A0}" type="pres">
      <dgm:prSet presAssocID="{0617290B-5237-4D37-87B8-595A893A0153}" presName="connTx" presStyleLbl="parChTrans1D3" presStyleIdx="1" presStyleCnt="6"/>
      <dgm:spPr/>
    </dgm:pt>
    <dgm:pt modelId="{92090B32-54D4-426C-90DF-8F502A5EF045}" type="pres">
      <dgm:prSet presAssocID="{FBBE7700-A927-4847-BC99-794143502F60}" presName="root2" presStyleCnt="0"/>
      <dgm:spPr/>
    </dgm:pt>
    <dgm:pt modelId="{752D3B13-1382-40A8-AB33-B78FBAE8FD84}" type="pres">
      <dgm:prSet presAssocID="{FBBE7700-A927-4847-BC99-794143502F60}" presName="LevelTwoTextNode" presStyleLbl="node3" presStyleIdx="1" presStyleCnt="6" custScaleX="204547">
        <dgm:presLayoutVars>
          <dgm:chPref val="3"/>
        </dgm:presLayoutVars>
      </dgm:prSet>
      <dgm:spPr/>
      <dgm:t>
        <a:bodyPr/>
        <a:lstStyle/>
        <a:p>
          <a:endParaRPr lang="es-CR"/>
        </a:p>
      </dgm:t>
    </dgm:pt>
    <dgm:pt modelId="{DAA7C2A6-74A1-4818-B12D-CE24D3FD71B7}" type="pres">
      <dgm:prSet presAssocID="{FBBE7700-A927-4847-BC99-794143502F60}" presName="level3hierChild" presStyleCnt="0"/>
      <dgm:spPr/>
    </dgm:pt>
    <dgm:pt modelId="{8C45E6CF-F49B-47BE-B63F-094CECA8CE40}" type="pres">
      <dgm:prSet presAssocID="{344DD037-C179-456E-84E3-CD10B8B847E9}" presName="conn2-1" presStyleLbl="parChTrans1D3" presStyleIdx="2" presStyleCnt="6"/>
      <dgm:spPr/>
    </dgm:pt>
    <dgm:pt modelId="{BFEFDACA-4C3E-4CF4-AB75-F8D383784468}" type="pres">
      <dgm:prSet presAssocID="{344DD037-C179-456E-84E3-CD10B8B847E9}" presName="connTx" presStyleLbl="parChTrans1D3" presStyleIdx="2" presStyleCnt="6"/>
      <dgm:spPr/>
    </dgm:pt>
    <dgm:pt modelId="{B778F411-77B8-438A-8DD5-6807C65F32D3}" type="pres">
      <dgm:prSet presAssocID="{31196800-9057-4F8D-BA05-E0232BDA16DC}" presName="root2" presStyleCnt="0"/>
      <dgm:spPr/>
    </dgm:pt>
    <dgm:pt modelId="{7BFDB4EE-9986-490C-83FE-37EB89F2C6D5}" type="pres">
      <dgm:prSet presAssocID="{31196800-9057-4F8D-BA05-E0232BDA16DC}" presName="LevelTwoTextNode" presStyleLbl="node3" presStyleIdx="2" presStyleCnt="6" custScaleX="204547">
        <dgm:presLayoutVars>
          <dgm:chPref val="3"/>
        </dgm:presLayoutVars>
      </dgm:prSet>
      <dgm:spPr/>
      <dgm:t>
        <a:bodyPr/>
        <a:lstStyle/>
        <a:p>
          <a:endParaRPr lang="es-CR"/>
        </a:p>
      </dgm:t>
    </dgm:pt>
    <dgm:pt modelId="{C1C9B9A0-E747-40A2-8D6C-533DC3AA99B8}" type="pres">
      <dgm:prSet presAssocID="{31196800-9057-4F8D-BA05-E0232BDA16DC}" presName="level3hierChild" presStyleCnt="0"/>
      <dgm:spPr/>
    </dgm:pt>
    <dgm:pt modelId="{CEE49AB3-6BB4-4AF4-A5EA-BB1D4779C905}" type="pres">
      <dgm:prSet presAssocID="{82738775-693C-454B-94C4-9E24E2950E76}" presName="conn2-1" presStyleLbl="parChTrans1D3" presStyleIdx="3" presStyleCnt="6"/>
      <dgm:spPr/>
    </dgm:pt>
    <dgm:pt modelId="{E32920EB-A8C9-423F-9706-7F84C655B7CF}" type="pres">
      <dgm:prSet presAssocID="{82738775-693C-454B-94C4-9E24E2950E76}" presName="connTx" presStyleLbl="parChTrans1D3" presStyleIdx="3" presStyleCnt="6"/>
      <dgm:spPr/>
    </dgm:pt>
    <dgm:pt modelId="{F9C8B694-D088-4057-8C41-A1A97CBEBDB8}" type="pres">
      <dgm:prSet presAssocID="{36367AD7-2654-4D5D-9B24-9368DBC8C884}" presName="root2" presStyleCnt="0"/>
      <dgm:spPr/>
    </dgm:pt>
    <dgm:pt modelId="{1D365260-A3E2-42F7-979C-83B8C814FEB5}" type="pres">
      <dgm:prSet presAssocID="{36367AD7-2654-4D5D-9B24-9368DBC8C884}" presName="LevelTwoTextNode" presStyleLbl="node3" presStyleIdx="3" presStyleCnt="6" custScaleX="204547">
        <dgm:presLayoutVars>
          <dgm:chPref val="3"/>
        </dgm:presLayoutVars>
      </dgm:prSet>
      <dgm:spPr/>
      <dgm:t>
        <a:bodyPr/>
        <a:lstStyle/>
        <a:p>
          <a:endParaRPr lang="es-CR"/>
        </a:p>
      </dgm:t>
    </dgm:pt>
    <dgm:pt modelId="{31B52A61-DD68-4312-8FF9-B5173B3F00E5}" type="pres">
      <dgm:prSet presAssocID="{36367AD7-2654-4D5D-9B24-9368DBC8C884}" presName="level3hierChild" presStyleCnt="0"/>
      <dgm:spPr/>
    </dgm:pt>
    <dgm:pt modelId="{01FA3D59-7A8B-41A7-BB0A-35F255FF2F6F}" type="pres">
      <dgm:prSet presAssocID="{9E0C2E33-43E2-40F6-AF31-F55365F5BB16}" presName="conn2-1" presStyleLbl="parChTrans1D3" presStyleIdx="4" presStyleCnt="6"/>
      <dgm:spPr/>
    </dgm:pt>
    <dgm:pt modelId="{E6557C86-3A50-4B60-BCB5-4B648A97739F}" type="pres">
      <dgm:prSet presAssocID="{9E0C2E33-43E2-40F6-AF31-F55365F5BB16}" presName="connTx" presStyleLbl="parChTrans1D3" presStyleIdx="4" presStyleCnt="6"/>
      <dgm:spPr/>
    </dgm:pt>
    <dgm:pt modelId="{96A36B9B-F77E-47FC-BFD1-B4054EC3D5E8}" type="pres">
      <dgm:prSet presAssocID="{6C352782-0BE4-4935-80F9-EAEC9BC69B16}" presName="root2" presStyleCnt="0"/>
      <dgm:spPr/>
    </dgm:pt>
    <dgm:pt modelId="{229E8DF2-BCA6-4FA6-8746-1C7FEAD8487A}" type="pres">
      <dgm:prSet presAssocID="{6C352782-0BE4-4935-80F9-EAEC9BC69B16}" presName="LevelTwoTextNode" presStyleLbl="node3" presStyleIdx="4" presStyleCnt="6" custScaleX="204547">
        <dgm:presLayoutVars>
          <dgm:chPref val="3"/>
        </dgm:presLayoutVars>
      </dgm:prSet>
      <dgm:spPr/>
      <dgm:t>
        <a:bodyPr/>
        <a:lstStyle/>
        <a:p>
          <a:endParaRPr lang="es-CR"/>
        </a:p>
      </dgm:t>
    </dgm:pt>
    <dgm:pt modelId="{9E3392C2-39D6-4AA3-91A0-D5F7EE73C2CA}" type="pres">
      <dgm:prSet presAssocID="{6C352782-0BE4-4935-80F9-EAEC9BC69B16}" presName="level3hierChild" presStyleCnt="0"/>
      <dgm:spPr/>
    </dgm:pt>
    <dgm:pt modelId="{8BDED1C1-87E0-4A23-9977-68BB216A3497}" type="pres">
      <dgm:prSet presAssocID="{FDBFACBE-8E38-4D02-A13C-DDC6A0BBD9F0}" presName="conn2-1" presStyleLbl="parChTrans1D3" presStyleIdx="5" presStyleCnt="6"/>
      <dgm:spPr/>
    </dgm:pt>
    <dgm:pt modelId="{B33B98B4-A785-473F-A1F1-509909DFA988}" type="pres">
      <dgm:prSet presAssocID="{FDBFACBE-8E38-4D02-A13C-DDC6A0BBD9F0}" presName="connTx" presStyleLbl="parChTrans1D3" presStyleIdx="5" presStyleCnt="6"/>
      <dgm:spPr/>
    </dgm:pt>
    <dgm:pt modelId="{23A2C286-849F-4909-8228-692940789B34}" type="pres">
      <dgm:prSet presAssocID="{1DA08059-585D-4C10-932E-E3D33AFCCC3F}" presName="root2" presStyleCnt="0"/>
      <dgm:spPr/>
    </dgm:pt>
    <dgm:pt modelId="{4EF92441-5389-4682-A0B2-69A4BE15E522}" type="pres">
      <dgm:prSet presAssocID="{1DA08059-585D-4C10-932E-E3D33AFCCC3F}" presName="LevelTwoTextNode" presStyleLbl="node3" presStyleIdx="5" presStyleCnt="6" custScaleX="204547">
        <dgm:presLayoutVars>
          <dgm:chPref val="3"/>
        </dgm:presLayoutVars>
      </dgm:prSet>
      <dgm:spPr/>
      <dgm:t>
        <a:bodyPr/>
        <a:lstStyle/>
        <a:p>
          <a:endParaRPr lang="es-CR"/>
        </a:p>
      </dgm:t>
    </dgm:pt>
    <dgm:pt modelId="{B58AC6AD-C5AB-47E2-B688-7E2520C8CEA0}" type="pres">
      <dgm:prSet presAssocID="{1DA08059-585D-4C10-932E-E3D33AFCCC3F}" presName="level3hierChild" presStyleCnt="0"/>
      <dgm:spPr/>
    </dgm:pt>
    <dgm:pt modelId="{04918746-5225-434A-9AC4-DC419024ECEE}" type="pres">
      <dgm:prSet presAssocID="{52A95014-262E-4072-95F1-43C6F5A56562}" presName="conn2-1" presStyleLbl="parChTrans1D4" presStyleIdx="0" presStyleCnt="3"/>
      <dgm:spPr/>
    </dgm:pt>
    <dgm:pt modelId="{7D4E89FC-649D-4F84-AF52-6E16423141B0}" type="pres">
      <dgm:prSet presAssocID="{52A95014-262E-4072-95F1-43C6F5A56562}" presName="connTx" presStyleLbl="parChTrans1D4" presStyleIdx="0" presStyleCnt="3"/>
      <dgm:spPr/>
    </dgm:pt>
    <dgm:pt modelId="{2DA0C9C5-5560-4A33-8532-DDC77F8AF851}" type="pres">
      <dgm:prSet presAssocID="{C2D90606-45C3-4A15-A38A-E3B9EA23D8F6}" presName="root2" presStyleCnt="0"/>
      <dgm:spPr/>
    </dgm:pt>
    <dgm:pt modelId="{D51CC343-D6AD-4891-8504-7579C72DF9C1}" type="pres">
      <dgm:prSet presAssocID="{C2D90606-45C3-4A15-A38A-E3B9EA23D8F6}" presName="LevelTwoTextNode" presStyleLbl="node4" presStyleIdx="0" presStyleCnt="3">
        <dgm:presLayoutVars>
          <dgm:chPref val="3"/>
        </dgm:presLayoutVars>
      </dgm:prSet>
      <dgm:spPr/>
      <dgm:t>
        <a:bodyPr/>
        <a:lstStyle/>
        <a:p>
          <a:endParaRPr lang="es-CR"/>
        </a:p>
      </dgm:t>
    </dgm:pt>
    <dgm:pt modelId="{D1C025A4-C1CB-4DCF-9C7B-907227311CB1}" type="pres">
      <dgm:prSet presAssocID="{C2D90606-45C3-4A15-A38A-E3B9EA23D8F6}" presName="level3hierChild" presStyleCnt="0"/>
      <dgm:spPr/>
    </dgm:pt>
    <dgm:pt modelId="{0DF9CD3C-314E-42B2-B4AE-3835A0343CBB}" type="pres">
      <dgm:prSet presAssocID="{A9D5573E-D9A5-40D2-9DDC-6685D7D8191C}" presName="conn2-1" presStyleLbl="parChTrans1D4" presStyleIdx="1" presStyleCnt="3"/>
      <dgm:spPr/>
    </dgm:pt>
    <dgm:pt modelId="{61817378-FC08-4B46-9FF4-AE257E9C4465}" type="pres">
      <dgm:prSet presAssocID="{A9D5573E-D9A5-40D2-9DDC-6685D7D8191C}" presName="connTx" presStyleLbl="parChTrans1D4" presStyleIdx="1" presStyleCnt="3"/>
      <dgm:spPr/>
    </dgm:pt>
    <dgm:pt modelId="{A9872FC3-B319-406F-AE21-EB482551362B}" type="pres">
      <dgm:prSet presAssocID="{1AE631EF-FA15-477C-9E7E-4E11F7AF07A0}" presName="root2" presStyleCnt="0"/>
      <dgm:spPr/>
    </dgm:pt>
    <dgm:pt modelId="{4D9092C2-27F8-45C7-BE0A-BD34DF4C6043}" type="pres">
      <dgm:prSet presAssocID="{1AE631EF-FA15-477C-9E7E-4E11F7AF07A0}" presName="LevelTwoTextNode" presStyleLbl="node4" presStyleIdx="1" presStyleCnt="3" custScaleX="273208" custScaleY="239482">
        <dgm:presLayoutVars>
          <dgm:chPref val="3"/>
        </dgm:presLayoutVars>
      </dgm:prSet>
      <dgm:spPr/>
      <dgm:t>
        <a:bodyPr/>
        <a:lstStyle/>
        <a:p>
          <a:endParaRPr lang="es-CR"/>
        </a:p>
      </dgm:t>
    </dgm:pt>
    <dgm:pt modelId="{D71FD414-2985-48F7-B8C9-0D0DA4CA46CE}" type="pres">
      <dgm:prSet presAssocID="{1AE631EF-FA15-477C-9E7E-4E11F7AF07A0}" presName="level3hierChild" presStyleCnt="0"/>
      <dgm:spPr/>
    </dgm:pt>
    <dgm:pt modelId="{2BE07BC5-43BE-4ED7-AC63-0F8346D16A87}" type="pres">
      <dgm:prSet presAssocID="{C8297722-EBD0-42B8-8DA5-76BDE71847D8}" presName="conn2-1" presStyleLbl="parChTrans1D4" presStyleIdx="2" presStyleCnt="3"/>
      <dgm:spPr/>
    </dgm:pt>
    <dgm:pt modelId="{ED3084F6-62E1-4F55-8A38-E97E3F651AF5}" type="pres">
      <dgm:prSet presAssocID="{C8297722-EBD0-42B8-8DA5-76BDE71847D8}" presName="connTx" presStyleLbl="parChTrans1D4" presStyleIdx="2" presStyleCnt="3"/>
      <dgm:spPr/>
    </dgm:pt>
    <dgm:pt modelId="{C93F4F38-AAA4-48F8-B874-FE1230C0B042}" type="pres">
      <dgm:prSet presAssocID="{64E1A5DC-BA93-49B2-874E-92753E125430}" presName="root2" presStyleCnt="0"/>
      <dgm:spPr/>
    </dgm:pt>
    <dgm:pt modelId="{17A31E0E-A730-4A9D-B994-A8329B298E67}" type="pres">
      <dgm:prSet presAssocID="{64E1A5DC-BA93-49B2-874E-92753E125430}" presName="LevelTwoTextNode" presStyleLbl="node4" presStyleIdx="2" presStyleCnt="3" custScaleX="273208" custScaleY="78788">
        <dgm:presLayoutVars>
          <dgm:chPref val="3"/>
        </dgm:presLayoutVars>
      </dgm:prSet>
      <dgm:spPr/>
      <dgm:t>
        <a:bodyPr/>
        <a:lstStyle/>
        <a:p>
          <a:endParaRPr lang="es-CR"/>
        </a:p>
      </dgm:t>
    </dgm:pt>
    <dgm:pt modelId="{AC29B9BF-8B73-4F62-B6A3-D3444A0699B4}" type="pres">
      <dgm:prSet presAssocID="{64E1A5DC-BA93-49B2-874E-92753E125430}" presName="level3hierChild" presStyleCnt="0"/>
      <dgm:spPr/>
    </dgm:pt>
  </dgm:ptLst>
  <dgm:cxnLst>
    <dgm:cxn modelId="{AF47770D-48F0-4F93-BE71-D1D2A6E0DF8B}" type="presOf" srcId="{64E1A5DC-BA93-49B2-874E-92753E125430}" destId="{17A31E0E-A730-4A9D-B994-A8329B298E67}" srcOrd="0" destOrd="0" presId="urn:microsoft.com/office/officeart/2005/8/layout/hierarchy2"/>
    <dgm:cxn modelId="{8C379699-EEDF-43E6-8DF9-FC05C4AF92D2}" srcId="{C2D90606-45C3-4A15-A38A-E3B9EA23D8F6}" destId="{1AE631EF-FA15-477C-9E7E-4E11F7AF07A0}" srcOrd="0" destOrd="0" parTransId="{A9D5573E-D9A5-40D2-9DDC-6685D7D8191C}" sibTransId="{F32825E7-D41B-426D-ADC0-BB203B19CBFA}"/>
    <dgm:cxn modelId="{FC68FA45-E9E1-48E7-9189-816C8CA63CC1}" type="presOf" srcId="{C8297722-EBD0-42B8-8DA5-76BDE71847D8}" destId="{2BE07BC5-43BE-4ED7-AC63-0F8346D16A87}" srcOrd="0" destOrd="0" presId="urn:microsoft.com/office/officeart/2005/8/layout/hierarchy2"/>
    <dgm:cxn modelId="{9118521A-D576-45CC-B74B-DA3ED6B356F2}" type="presOf" srcId="{FDBFACBE-8E38-4D02-A13C-DDC6A0BBD9F0}" destId="{8BDED1C1-87E0-4A23-9977-68BB216A3497}" srcOrd="0" destOrd="0" presId="urn:microsoft.com/office/officeart/2005/8/layout/hierarchy2"/>
    <dgm:cxn modelId="{70FF4DB7-AA61-4945-BF18-EF525BDC8F85}" type="presOf" srcId="{FDBFACBE-8E38-4D02-A13C-DDC6A0BBD9F0}" destId="{B33B98B4-A785-473F-A1F1-509909DFA988}" srcOrd="1" destOrd="0" presId="urn:microsoft.com/office/officeart/2005/8/layout/hierarchy2"/>
    <dgm:cxn modelId="{9FDA15E6-0D3D-424A-9CCB-CCC4F6869FEE}" type="presOf" srcId="{82738775-693C-454B-94C4-9E24E2950E76}" destId="{CEE49AB3-6BB4-4AF4-A5EA-BB1D4779C905}" srcOrd="0" destOrd="0" presId="urn:microsoft.com/office/officeart/2005/8/layout/hierarchy2"/>
    <dgm:cxn modelId="{385814AA-1B15-479D-BF06-4113B895604C}" type="presOf" srcId="{96D1405A-1630-44E6-9F10-204712C8192B}" destId="{D99B7717-87D9-4C9C-A426-5BA307BC1F33}" srcOrd="0" destOrd="0" presId="urn:microsoft.com/office/officeart/2005/8/layout/hierarchy2"/>
    <dgm:cxn modelId="{6D747D6F-B78E-4D65-982F-A543BF824BC4}" type="presOf" srcId="{82738775-693C-454B-94C4-9E24E2950E76}" destId="{E32920EB-A8C9-423F-9706-7F84C655B7CF}" srcOrd="1" destOrd="0" presId="urn:microsoft.com/office/officeart/2005/8/layout/hierarchy2"/>
    <dgm:cxn modelId="{FC42BADF-4FFC-4635-9D9E-596F772D374A}" srcId="{11CAFA4C-B186-4EB7-BB07-03712598EE45}" destId="{FBBE7700-A927-4847-BC99-794143502F60}" srcOrd="1" destOrd="0" parTransId="{0617290B-5237-4D37-87B8-595A893A0153}" sibTransId="{165FE527-BD4E-430C-B559-C4CBC90BB0F6}"/>
    <dgm:cxn modelId="{0B53055C-B3B3-4784-910B-EFDD4C13672D}" type="presOf" srcId="{1AE631EF-FA15-477C-9E7E-4E11F7AF07A0}" destId="{4D9092C2-27F8-45C7-BE0A-BD34DF4C6043}" srcOrd="0" destOrd="0" presId="urn:microsoft.com/office/officeart/2005/8/layout/hierarchy2"/>
    <dgm:cxn modelId="{EBE250D8-9744-4207-990D-2368AFC7DDD4}" type="presOf" srcId="{36367AD7-2654-4D5D-9B24-9368DBC8C884}" destId="{1D365260-A3E2-42F7-979C-83B8C814FEB5}" srcOrd="0" destOrd="0" presId="urn:microsoft.com/office/officeart/2005/8/layout/hierarchy2"/>
    <dgm:cxn modelId="{45D49F49-467D-49BE-84CB-E40633AA07F6}" type="presOf" srcId="{31196800-9057-4F8D-BA05-E0232BDA16DC}" destId="{7BFDB4EE-9986-490C-83FE-37EB89F2C6D5}" srcOrd="0" destOrd="0" presId="urn:microsoft.com/office/officeart/2005/8/layout/hierarchy2"/>
    <dgm:cxn modelId="{BE54579A-9A97-42FA-8C56-D84C46E21E92}" type="presOf" srcId="{AA06D749-C735-4CC7-891E-00352F08DD67}" destId="{F999C87D-BB03-48DB-A215-32FDFD2AC90D}" srcOrd="1" destOrd="0" presId="urn:microsoft.com/office/officeart/2005/8/layout/hierarchy2"/>
    <dgm:cxn modelId="{C7FE17E8-689B-4B58-98C6-CA6E7D570794}" type="presOf" srcId="{9E0C2E33-43E2-40F6-AF31-F55365F5BB16}" destId="{E6557C86-3A50-4B60-BCB5-4B648A97739F}" srcOrd="1" destOrd="0" presId="urn:microsoft.com/office/officeart/2005/8/layout/hierarchy2"/>
    <dgm:cxn modelId="{D6291360-9E03-4C04-AFD3-60B1F57E9AF9}" type="presOf" srcId="{11CAFA4C-B186-4EB7-BB07-03712598EE45}" destId="{ED04A154-D344-4632-B965-3DDC6A7F3FAF}" srcOrd="0" destOrd="0" presId="urn:microsoft.com/office/officeart/2005/8/layout/hierarchy2"/>
    <dgm:cxn modelId="{72C0547C-2E8B-4830-AF34-41C9578C5234}" type="presOf" srcId="{52A95014-262E-4072-95F1-43C6F5A56562}" destId="{04918746-5225-434A-9AC4-DC419024ECEE}" srcOrd="0" destOrd="0" presId="urn:microsoft.com/office/officeart/2005/8/layout/hierarchy2"/>
    <dgm:cxn modelId="{9FC0E93D-9F74-4A9E-9796-B31F668334E9}" srcId="{C2D90606-45C3-4A15-A38A-E3B9EA23D8F6}" destId="{64E1A5DC-BA93-49B2-874E-92753E125430}" srcOrd="1" destOrd="0" parTransId="{C8297722-EBD0-42B8-8DA5-76BDE71847D8}" sibTransId="{6BDCCE71-10DC-4457-80C7-C9DFB0B401C9}"/>
    <dgm:cxn modelId="{77D95371-56F3-4243-9FE2-E54076D55C47}" type="presOf" srcId="{43151AB3-C999-4680-A7F4-FD71CD29C7CA}" destId="{C0BCFB16-3B14-4A9B-B159-4B3D39C6355F}" srcOrd="0" destOrd="0" presId="urn:microsoft.com/office/officeart/2005/8/layout/hierarchy2"/>
    <dgm:cxn modelId="{FBEB6447-65C5-4538-8277-D397073A469E}" srcId="{11CAFA4C-B186-4EB7-BB07-03712598EE45}" destId="{36367AD7-2654-4D5D-9B24-9368DBC8C884}" srcOrd="3" destOrd="0" parTransId="{82738775-693C-454B-94C4-9E24E2950E76}" sibTransId="{02CAC093-7252-426F-B418-CB11E0928017}"/>
    <dgm:cxn modelId="{51BAB1CA-FCC3-42CB-9FD4-FAE854F72EF2}" srcId="{43151AB3-C999-4680-A7F4-FD71CD29C7CA}" destId="{11CAFA4C-B186-4EB7-BB07-03712598EE45}" srcOrd="0" destOrd="0" parTransId="{96D1405A-1630-44E6-9F10-204712C8192B}" sibTransId="{EB227192-D5BB-41B0-BCD7-9E11A814F832}"/>
    <dgm:cxn modelId="{5AEBA87D-85F0-4C2C-9E97-84FC1C498B1D}" type="presOf" srcId="{1DA08059-585D-4C10-932E-E3D33AFCCC3F}" destId="{4EF92441-5389-4682-A0B2-69A4BE15E522}" srcOrd="0" destOrd="0" presId="urn:microsoft.com/office/officeart/2005/8/layout/hierarchy2"/>
    <dgm:cxn modelId="{2156C55D-5E05-45CA-8C6C-3A88DFED91A3}" type="presOf" srcId="{A9D5573E-D9A5-40D2-9DDC-6685D7D8191C}" destId="{0DF9CD3C-314E-42B2-B4AE-3835A0343CBB}" srcOrd="0" destOrd="0" presId="urn:microsoft.com/office/officeart/2005/8/layout/hierarchy2"/>
    <dgm:cxn modelId="{46A7B7D5-EE23-4471-BCFB-4184068E2E31}" type="presOf" srcId="{344DD037-C179-456E-84E3-CD10B8B847E9}" destId="{8C45E6CF-F49B-47BE-B63F-094CECA8CE40}" srcOrd="0" destOrd="0" presId="urn:microsoft.com/office/officeart/2005/8/layout/hierarchy2"/>
    <dgm:cxn modelId="{FEADA9FF-11DF-4225-B080-8D557D3A4653}" type="presOf" srcId="{C2D90606-45C3-4A15-A38A-E3B9EA23D8F6}" destId="{D51CC343-D6AD-4891-8504-7579C72DF9C1}" srcOrd="0" destOrd="0" presId="urn:microsoft.com/office/officeart/2005/8/layout/hierarchy2"/>
    <dgm:cxn modelId="{3B54A799-23F3-4C71-94A4-D78B2D8FB836}" type="presOf" srcId="{6C352782-0BE4-4935-80F9-EAEC9BC69B16}" destId="{229E8DF2-BCA6-4FA6-8746-1C7FEAD8487A}" srcOrd="0" destOrd="0" presId="urn:microsoft.com/office/officeart/2005/8/layout/hierarchy2"/>
    <dgm:cxn modelId="{5D690980-1F27-45E8-95BB-E604FCA2B5A6}" srcId="{1DA08059-585D-4C10-932E-E3D33AFCCC3F}" destId="{C2D90606-45C3-4A15-A38A-E3B9EA23D8F6}" srcOrd="0" destOrd="0" parTransId="{52A95014-262E-4072-95F1-43C6F5A56562}" sibTransId="{6A855E42-9207-45E3-8B7F-86C67FD24927}"/>
    <dgm:cxn modelId="{377178E3-DC33-4FBD-9905-922FE26EAD28}" srcId="{11CAFA4C-B186-4EB7-BB07-03712598EE45}" destId="{1F652F3B-247D-490F-B92C-AFD14AB9A947}" srcOrd="0" destOrd="0" parTransId="{AA06D749-C735-4CC7-891E-00352F08DD67}" sibTransId="{452A3F87-B830-4FCD-927D-75D11738471D}"/>
    <dgm:cxn modelId="{7769140C-0F86-452D-A2D0-BB087FFD71DA}" srcId="{11CAFA4C-B186-4EB7-BB07-03712598EE45}" destId="{1DA08059-585D-4C10-932E-E3D33AFCCC3F}" srcOrd="5" destOrd="0" parTransId="{FDBFACBE-8E38-4D02-A13C-DDC6A0BBD9F0}" sibTransId="{9B090052-C8CD-4A71-B14D-07E7B3395B13}"/>
    <dgm:cxn modelId="{81E71183-9553-44BC-BA13-7B3C55442F92}" type="presOf" srcId="{8EF15BD2-8DCA-4B5E-8F80-8F70DD3C6559}" destId="{250A19DC-BD8D-4C8C-BC56-577D44F3431E}" srcOrd="0" destOrd="0" presId="urn:microsoft.com/office/officeart/2005/8/layout/hierarchy2"/>
    <dgm:cxn modelId="{0EC35D4C-E3E4-46C5-8487-69BB5294B52D}" type="presOf" srcId="{FBBE7700-A927-4847-BC99-794143502F60}" destId="{752D3B13-1382-40A8-AB33-B78FBAE8FD84}" srcOrd="0" destOrd="0" presId="urn:microsoft.com/office/officeart/2005/8/layout/hierarchy2"/>
    <dgm:cxn modelId="{F58CB444-6A1B-44E2-87DA-2762FC11B70A}" srcId="{8EF15BD2-8DCA-4B5E-8F80-8F70DD3C6559}" destId="{43151AB3-C999-4680-A7F4-FD71CD29C7CA}" srcOrd="0" destOrd="0" parTransId="{B4E88BF9-B3DB-4272-967F-0A6030383BD9}" sibTransId="{18A827C5-0A34-4A7A-8B4E-3EEA8E8D2BBE}"/>
    <dgm:cxn modelId="{187D937B-A4DF-470C-AA14-19A3393EAF24}" type="presOf" srcId="{A9D5573E-D9A5-40D2-9DDC-6685D7D8191C}" destId="{61817378-FC08-4B46-9FF4-AE257E9C4465}" srcOrd="1" destOrd="0" presId="urn:microsoft.com/office/officeart/2005/8/layout/hierarchy2"/>
    <dgm:cxn modelId="{E97D045C-1D84-4653-8E27-D27E379C00A4}" type="presOf" srcId="{AA06D749-C735-4CC7-891E-00352F08DD67}" destId="{DBE5DCD4-F21A-4B50-84BC-750736C51BC9}" srcOrd="0" destOrd="0" presId="urn:microsoft.com/office/officeart/2005/8/layout/hierarchy2"/>
    <dgm:cxn modelId="{70535407-FBF3-410D-A875-9082E1BBE860}" type="presOf" srcId="{9E0C2E33-43E2-40F6-AF31-F55365F5BB16}" destId="{01FA3D59-7A8B-41A7-BB0A-35F255FF2F6F}" srcOrd="0" destOrd="0" presId="urn:microsoft.com/office/officeart/2005/8/layout/hierarchy2"/>
    <dgm:cxn modelId="{728B8FB3-C3DF-4C0A-82D7-C55918F95F4C}" type="presOf" srcId="{344DD037-C179-456E-84E3-CD10B8B847E9}" destId="{BFEFDACA-4C3E-4CF4-AB75-F8D383784468}" srcOrd="1" destOrd="0" presId="urn:microsoft.com/office/officeart/2005/8/layout/hierarchy2"/>
    <dgm:cxn modelId="{620BE920-F69F-4F31-A92A-179E485DE9A4}" srcId="{11CAFA4C-B186-4EB7-BB07-03712598EE45}" destId="{31196800-9057-4F8D-BA05-E0232BDA16DC}" srcOrd="2" destOrd="0" parTransId="{344DD037-C179-456E-84E3-CD10B8B847E9}" sibTransId="{07131B93-C1D9-43DE-82FE-865166CA4A7D}"/>
    <dgm:cxn modelId="{88122189-E498-4E51-A7BB-9D9F66EF541C}" type="presOf" srcId="{0617290B-5237-4D37-87B8-595A893A0153}" destId="{ED42AE39-6ED8-4DEE-A05A-AE670FEA32A0}" srcOrd="1" destOrd="0" presId="urn:microsoft.com/office/officeart/2005/8/layout/hierarchy2"/>
    <dgm:cxn modelId="{222A9CE1-939F-459C-BE70-B281103E41C8}" type="presOf" srcId="{96D1405A-1630-44E6-9F10-204712C8192B}" destId="{C5B74452-3AAB-4253-A759-CB4E3E2D8AE8}" srcOrd="1" destOrd="0" presId="urn:microsoft.com/office/officeart/2005/8/layout/hierarchy2"/>
    <dgm:cxn modelId="{4C874209-CB48-4E0A-991C-47EDCE23D22D}" type="presOf" srcId="{52A95014-262E-4072-95F1-43C6F5A56562}" destId="{7D4E89FC-649D-4F84-AF52-6E16423141B0}" srcOrd="1" destOrd="0" presId="urn:microsoft.com/office/officeart/2005/8/layout/hierarchy2"/>
    <dgm:cxn modelId="{B07BE300-744C-4A4D-9F71-D067714EFE49}" type="presOf" srcId="{C8297722-EBD0-42B8-8DA5-76BDE71847D8}" destId="{ED3084F6-62E1-4F55-8A38-E97E3F651AF5}" srcOrd="1" destOrd="0" presId="urn:microsoft.com/office/officeart/2005/8/layout/hierarchy2"/>
    <dgm:cxn modelId="{A6565D8B-405C-4730-BE2C-942E3601DEFE}" srcId="{11CAFA4C-B186-4EB7-BB07-03712598EE45}" destId="{6C352782-0BE4-4935-80F9-EAEC9BC69B16}" srcOrd="4" destOrd="0" parTransId="{9E0C2E33-43E2-40F6-AF31-F55365F5BB16}" sibTransId="{9BBEF5D4-1011-40E1-8AD6-B8C8B8B82A30}"/>
    <dgm:cxn modelId="{847DC5E7-3819-4C93-ABB8-F9806F5A2CAB}" type="presOf" srcId="{1F652F3B-247D-490F-B92C-AFD14AB9A947}" destId="{4A991F1A-1370-4399-8FD7-1A23E36D2CB4}" srcOrd="0" destOrd="0" presId="urn:microsoft.com/office/officeart/2005/8/layout/hierarchy2"/>
    <dgm:cxn modelId="{840DAF39-DFD8-4D6E-A5EB-17864ED8DC5E}" type="presOf" srcId="{0617290B-5237-4D37-87B8-595A893A0153}" destId="{E08BCC38-CB8E-4FCE-94FA-4151FE51648F}" srcOrd="0" destOrd="0" presId="urn:microsoft.com/office/officeart/2005/8/layout/hierarchy2"/>
    <dgm:cxn modelId="{8B6FF910-8330-4802-8922-D1F26ECFF2BE}" type="presParOf" srcId="{250A19DC-BD8D-4C8C-BC56-577D44F3431E}" destId="{8D21DB9B-DA66-47EC-B7B0-621B1C36CB12}" srcOrd="0" destOrd="0" presId="urn:microsoft.com/office/officeart/2005/8/layout/hierarchy2"/>
    <dgm:cxn modelId="{574EB548-AE4C-475F-B18E-358562F18F86}" type="presParOf" srcId="{8D21DB9B-DA66-47EC-B7B0-621B1C36CB12}" destId="{C0BCFB16-3B14-4A9B-B159-4B3D39C6355F}" srcOrd="0" destOrd="0" presId="urn:microsoft.com/office/officeart/2005/8/layout/hierarchy2"/>
    <dgm:cxn modelId="{5128453E-3A79-4179-BADA-A6350CBC1741}" type="presParOf" srcId="{8D21DB9B-DA66-47EC-B7B0-621B1C36CB12}" destId="{DCD38C00-951D-448E-B404-315C71198CB0}" srcOrd="1" destOrd="0" presId="urn:microsoft.com/office/officeart/2005/8/layout/hierarchy2"/>
    <dgm:cxn modelId="{3855F6F6-41E8-4F79-B120-2E252880BBCF}" type="presParOf" srcId="{DCD38C00-951D-448E-B404-315C71198CB0}" destId="{D99B7717-87D9-4C9C-A426-5BA307BC1F33}" srcOrd="0" destOrd="0" presId="urn:microsoft.com/office/officeart/2005/8/layout/hierarchy2"/>
    <dgm:cxn modelId="{777D6B43-CFCE-4F96-BC7F-C68C72FE2B79}" type="presParOf" srcId="{D99B7717-87D9-4C9C-A426-5BA307BC1F33}" destId="{C5B74452-3AAB-4253-A759-CB4E3E2D8AE8}" srcOrd="0" destOrd="0" presId="urn:microsoft.com/office/officeart/2005/8/layout/hierarchy2"/>
    <dgm:cxn modelId="{4BAFDA02-2DC0-4E5F-B472-23BF278F51B2}" type="presParOf" srcId="{DCD38C00-951D-448E-B404-315C71198CB0}" destId="{D156140E-AF51-4F16-968C-B24B9FEB5B5B}" srcOrd="1" destOrd="0" presId="urn:microsoft.com/office/officeart/2005/8/layout/hierarchy2"/>
    <dgm:cxn modelId="{722D5C61-47A9-401D-BFD7-FBC9C1017727}" type="presParOf" srcId="{D156140E-AF51-4F16-968C-B24B9FEB5B5B}" destId="{ED04A154-D344-4632-B965-3DDC6A7F3FAF}" srcOrd="0" destOrd="0" presId="urn:microsoft.com/office/officeart/2005/8/layout/hierarchy2"/>
    <dgm:cxn modelId="{C6BD35E9-7951-458A-B0CF-8F185521DB0C}" type="presParOf" srcId="{D156140E-AF51-4F16-968C-B24B9FEB5B5B}" destId="{84DC1E88-4060-47E6-ADF1-6406D6BBA4EC}" srcOrd="1" destOrd="0" presId="urn:microsoft.com/office/officeart/2005/8/layout/hierarchy2"/>
    <dgm:cxn modelId="{21B31BD5-3BF3-4B38-A56F-2F61FD74B29C}" type="presParOf" srcId="{84DC1E88-4060-47E6-ADF1-6406D6BBA4EC}" destId="{DBE5DCD4-F21A-4B50-84BC-750736C51BC9}" srcOrd="0" destOrd="0" presId="urn:microsoft.com/office/officeart/2005/8/layout/hierarchy2"/>
    <dgm:cxn modelId="{F9BDD67D-F259-48D1-A5C3-17EFAE151F8D}" type="presParOf" srcId="{DBE5DCD4-F21A-4B50-84BC-750736C51BC9}" destId="{F999C87D-BB03-48DB-A215-32FDFD2AC90D}" srcOrd="0" destOrd="0" presId="urn:microsoft.com/office/officeart/2005/8/layout/hierarchy2"/>
    <dgm:cxn modelId="{684ACCEC-B6C5-4FA2-BA2D-A8427D235200}" type="presParOf" srcId="{84DC1E88-4060-47E6-ADF1-6406D6BBA4EC}" destId="{9AB217F2-4E1B-44E2-B3AF-4DD9EE4C0DC5}" srcOrd="1" destOrd="0" presId="urn:microsoft.com/office/officeart/2005/8/layout/hierarchy2"/>
    <dgm:cxn modelId="{8F09CF8E-3836-4B1E-A8C2-1A49D40A07CC}" type="presParOf" srcId="{9AB217F2-4E1B-44E2-B3AF-4DD9EE4C0DC5}" destId="{4A991F1A-1370-4399-8FD7-1A23E36D2CB4}" srcOrd="0" destOrd="0" presId="urn:microsoft.com/office/officeart/2005/8/layout/hierarchy2"/>
    <dgm:cxn modelId="{BF6270DF-A9A1-4275-AFAF-EF833CA7BBCE}" type="presParOf" srcId="{9AB217F2-4E1B-44E2-B3AF-4DD9EE4C0DC5}" destId="{F02B0608-1746-4B58-8855-168EB6E11A6C}" srcOrd="1" destOrd="0" presId="urn:microsoft.com/office/officeart/2005/8/layout/hierarchy2"/>
    <dgm:cxn modelId="{008162A5-5228-4158-A576-D0D511198F92}" type="presParOf" srcId="{84DC1E88-4060-47E6-ADF1-6406D6BBA4EC}" destId="{E08BCC38-CB8E-4FCE-94FA-4151FE51648F}" srcOrd="2" destOrd="0" presId="urn:microsoft.com/office/officeart/2005/8/layout/hierarchy2"/>
    <dgm:cxn modelId="{770CF5B7-2BCC-4A2A-878F-6261E4B4DA44}" type="presParOf" srcId="{E08BCC38-CB8E-4FCE-94FA-4151FE51648F}" destId="{ED42AE39-6ED8-4DEE-A05A-AE670FEA32A0}" srcOrd="0" destOrd="0" presId="urn:microsoft.com/office/officeart/2005/8/layout/hierarchy2"/>
    <dgm:cxn modelId="{83272B33-9DC0-47C7-8CD1-95155F8EC778}" type="presParOf" srcId="{84DC1E88-4060-47E6-ADF1-6406D6BBA4EC}" destId="{92090B32-54D4-426C-90DF-8F502A5EF045}" srcOrd="3" destOrd="0" presId="urn:microsoft.com/office/officeart/2005/8/layout/hierarchy2"/>
    <dgm:cxn modelId="{A27CFFAD-055C-4DE1-9182-94BA4875F351}" type="presParOf" srcId="{92090B32-54D4-426C-90DF-8F502A5EF045}" destId="{752D3B13-1382-40A8-AB33-B78FBAE8FD84}" srcOrd="0" destOrd="0" presId="urn:microsoft.com/office/officeart/2005/8/layout/hierarchy2"/>
    <dgm:cxn modelId="{F8431023-1CF7-4C31-A93C-53189C0FDD23}" type="presParOf" srcId="{92090B32-54D4-426C-90DF-8F502A5EF045}" destId="{DAA7C2A6-74A1-4818-B12D-CE24D3FD71B7}" srcOrd="1" destOrd="0" presId="urn:microsoft.com/office/officeart/2005/8/layout/hierarchy2"/>
    <dgm:cxn modelId="{2BD7B027-ACF6-4418-8D20-CAED494293B5}" type="presParOf" srcId="{84DC1E88-4060-47E6-ADF1-6406D6BBA4EC}" destId="{8C45E6CF-F49B-47BE-B63F-094CECA8CE40}" srcOrd="4" destOrd="0" presId="urn:microsoft.com/office/officeart/2005/8/layout/hierarchy2"/>
    <dgm:cxn modelId="{219B8199-49CD-45FC-A5B0-ECF6FD7DDAA8}" type="presParOf" srcId="{8C45E6CF-F49B-47BE-B63F-094CECA8CE40}" destId="{BFEFDACA-4C3E-4CF4-AB75-F8D383784468}" srcOrd="0" destOrd="0" presId="urn:microsoft.com/office/officeart/2005/8/layout/hierarchy2"/>
    <dgm:cxn modelId="{AAE91DEA-2F74-4C0E-BA0C-4EAAA836225D}" type="presParOf" srcId="{84DC1E88-4060-47E6-ADF1-6406D6BBA4EC}" destId="{B778F411-77B8-438A-8DD5-6807C65F32D3}" srcOrd="5" destOrd="0" presId="urn:microsoft.com/office/officeart/2005/8/layout/hierarchy2"/>
    <dgm:cxn modelId="{04A577A7-3FF3-407B-B555-C7F4401FDF0B}" type="presParOf" srcId="{B778F411-77B8-438A-8DD5-6807C65F32D3}" destId="{7BFDB4EE-9986-490C-83FE-37EB89F2C6D5}" srcOrd="0" destOrd="0" presId="urn:microsoft.com/office/officeart/2005/8/layout/hierarchy2"/>
    <dgm:cxn modelId="{DA0F6B6D-387B-488A-A1F0-0FCD587DA194}" type="presParOf" srcId="{B778F411-77B8-438A-8DD5-6807C65F32D3}" destId="{C1C9B9A0-E747-40A2-8D6C-533DC3AA99B8}" srcOrd="1" destOrd="0" presId="urn:microsoft.com/office/officeart/2005/8/layout/hierarchy2"/>
    <dgm:cxn modelId="{A7345595-E6E6-4430-89C9-7DA41FE025BD}" type="presParOf" srcId="{84DC1E88-4060-47E6-ADF1-6406D6BBA4EC}" destId="{CEE49AB3-6BB4-4AF4-A5EA-BB1D4779C905}" srcOrd="6" destOrd="0" presId="urn:microsoft.com/office/officeart/2005/8/layout/hierarchy2"/>
    <dgm:cxn modelId="{821CD0CC-7030-4962-833D-39064A4B50E9}" type="presParOf" srcId="{CEE49AB3-6BB4-4AF4-A5EA-BB1D4779C905}" destId="{E32920EB-A8C9-423F-9706-7F84C655B7CF}" srcOrd="0" destOrd="0" presId="urn:microsoft.com/office/officeart/2005/8/layout/hierarchy2"/>
    <dgm:cxn modelId="{BE378F3E-1F85-4D00-8FCB-A9447AAB06C5}" type="presParOf" srcId="{84DC1E88-4060-47E6-ADF1-6406D6BBA4EC}" destId="{F9C8B694-D088-4057-8C41-A1A97CBEBDB8}" srcOrd="7" destOrd="0" presId="urn:microsoft.com/office/officeart/2005/8/layout/hierarchy2"/>
    <dgm:cxn modelId="{5640851F-142F-4067-BD59-950AC0D94B4E}" type="presParOf" srcId="{F9C8B694-D088-4057-8C41-A1A97CBEBDB8}" destId="{1D365260-A3E2-42F7-979C-83B8C814FEB5}" srcOrd="0" destOrd="0" presId="urn:microsoft.com/office/officeart/2005/8/layout/hierarchy2"/>
    <dgm:cxn modelId="{4B0774CD-4DB2-46F0-9E3D-8071271263D2}" type="presParOf" srcId="{F9C8B694-D088-4057-8C41-A1A97CBEBDB8}" destId="{31B52A61-DD68-4312-8FF9-B5173B3F00E5}" srcOrd="1" destOrd="0" presId="urn:microsoft.com/office/officeart/2005/8/layout/hierarchy2"/>
    <dgm:cxn modelId="{CB67F660-33B5-46B6-8E02-98B55F17E23C}" type="presParOf" srcId="{84DC1E88-4060-47E6-ADF1-6406D6BBA4EC}" destId="{01FA3D59-7A8B-41A7-BB0A-35F255FF2F6F}" srcOrd="8" destOrd="0" presId="urn:microsoft.com/office/officeart/2005/8/layout/hierarchy2"/>
    <dgm:cxn modelId="{674B0A18-31F6-409D-9CD6-945ED44F8D8A}" type="presParOf" srcId="{01FA3D59-7A8B-41A7-BB0A-35F255FF2F6F}" destId="{E6557C86-3A50-4B60-BCB5-4B648A97739F}" srcOrd="0" destOrd="0" presId="urn:microsoft.com/office/officeart/2005/8/layout/hierarchy2"/>
    <dgm:cxn modelId="{952C8199-B1D3-48B6-A9FC-CB547C90AD4E}" type="presParOf" srcId="{84DC1E88-4060-47E6-ADF1-6406D6BBA4EC}" destId="{96A36B9B-F77E-47FC-BFD1-B4054EC3D5E8}" srcOrd="9" destOrd="0" presId="urn:microsoft.com/office/officeart/2005/8/layout/hierarchy2"/>
    <dgm:cxn modelId="{B2880C71-A833-44A2-9072-2CD829090AB3}" type="presParOf" srcId="{96A36B9B-F77E-47FC-BFD1-B4054EC3D5E8}" destId="{229E8DF2-BCA6-4FA6-8746-1C7FEAD8487A}" srcOrd="0" destOrd="0" presId="urn:microsoft.com/office/officeart/2005/8/layout/hierarchy2"/>
    <dgm:cxn modelId="{81DC048B-1963-45DC-AD43-68A9592E2744}" type="presParOf" srcId="{96A36B9B-F77E-47FC-BFD1-B4054EC3D5E8}" destId="{9E3392C2-39D6-4AA3-91A0-D5F7EE73C2CA}" srcOrd="1" destOrd="0" presId="urn:microsoft.com/office/officeart/2005/8/layout/hierarchy2"/>
    <dgm:cxn modelId="{40A995AE-DF47-4665-A1C5-5E7D7860AC4F}" type="presParOf" srcId="{84DC1E88-4060-47E6-ADF1-6406D6BBA4EC}" destId="{8BDED1C1-87E0-4A23-9977-68BB216A3497}" srcOrd="10" destOrd="0" presId="urn:microsoft.com/office/officeart/2005/8/layout/hierarchy2"/>
    <dgm:cxn modelId="{075DC806-C845-4107-9194-0B76E78BA225}" type="presParOf" srcId="{8BDED1C1-87E0-4A23-9977-68BB216A3497}" destId="{B33B98B4-A785-473F-A1F1-509909DFA988}" srcOrd="0" destOrd="0" presId="urn:microsoft.com/office/officeart/2005/8/layout/hierarchy2"/>
    <dgm:cxn modelId="{E7AEBBC9-F8BD-4B00-93FB-777BD627A67A}" type="presParOf" srcId="{84DC1E88-4060-47E6-ADF1-6406D6BBA4EC}" destId="{23A2C286-849F-4909-8228-692940789B34}" srcOrd="11" destOrd="0" presId="urn:microsoft.com/office/officeart/2005/8/layout/hierarchy2"/>
    <dgm:cxn modelId="{8BB6D830-0195-485D-89FD-DFE122114B2B}" type="presParOf" srcId="{23A2C286-849F-4909-8228-692940789B34}" destId="{4EF92441-5389-4682-A0B2-69A4BE15E522}" srcOrd="0" destOrd="0" presId="urn:microsoft.com/office/officeart/2005/8/layout/hierarchy2"/>
    <dgm:cxn modelId="{3B87756A-272F-45B2-91DD-E4AD75DD5280}" type="presParOf" srcId="{23A2C286-849F-4909-8228-692940789B34}" destId="{B58AC6AD-C5AB-47E2-B688-7E2520C8CEA0}" srcOrd="1" destOrd="0" presId="urn:microsoft.com/office/officeart/2005/8/layout/hierarchy2"/>
    <dgm:cxn modelId="{0FCC68AF-9749-4A99-BAA3-3884E3EBA1F3}" type="presParOf" srcId="{B58AC6AD-C5AB-47E2-B688-7E2520C8CEA0}" destId="{04918746-5225-434A-9AC4-DC419024ECEE}" srcOrd="0" destOrd="0" presId="urn:microsoft.com/office/officeart/2005/8/layout/hierarchy2"/>
    <dgm:cxn modelId="{8D442FC8-9034-412D-B4FA-C1E1C7C843BD}" type="presParOf" srcId="{04918746-5225-434A-9AC4-DC419024ECEE}" destId="{7D4E89FC-649D-4F84-AF52-6E16423141B0}" srcOrd="0" destOrd="0" presId="urn:microsoft.com/office/officeart/2005/8/layout/hierarchy2"/>
    <dgm:cxn modelId="{3BAC8532-99A5-48B1-81F8-94F6D8DE6422}" type="presParOf" srcId="{B58AC6AD-C5AB-47E2-B688-7E2520C8CEA0}" destId="{2DA0C9C5-5560-4A33-8532-DDC77F8AF851}" srcOrd="1" destOrd="0" presId="urn:microsoft.com/office/officeart/2005/8/layout/hierarchy2"/>
    <dgm:cxn modelId="{A43FEDB1-94D8-490A-BD32-FDA5023103C6}" type="presParOf" srcId="{2DA0C9C5-5560-4A33-8532-DDC77F8AF851}" destId="{D51CC343-D6AD-4891-8504-7579C72DF9C1}" srcOrd="0" destOrd="0" presId="urn:microsoft.com/office/officeart/2005/8/layout/hierarchy2"/>
    <dgm:cxn modelId="{DB4037BB-5BFA-4660-A93D-6E33C66F5F3F}" type="presParOf" srcId="{2DA0C9C5-5560-4A33-8532-DDC77F8AF851}" destId="{D1C025A4-C1CB-4DCF-9C7B-907227311CB1}" srcOrd="1" destOrd="0" presId="urn:microsoft.com/office/officeart/2005/8/layout/hierarchy2"/>
    <dgm:cxn modelId="{6C07A91B-2F82-4BAE-8B14-FEBE9B865F2C}" type="presParOf" srcId="{D1C025A4-C1CB-4DCF-9C7B-907227311CB1}" destId="{0DF9CD3C-314E-42B2-B4AE-3835A0343CBB}" srcOrd="0" destOrd="0" presId="urn:microsoft.com/office/officeart/2005/8/layout/hierarchy2"/>
    <dgm:cxn modelId="{72DF1AFB-CD71-4AD5-9F14-765A9E6789AF}" type="presParOf" srcId="{0DF9CD3C-314E-42B2-B4AE-3835A0343CBB}" destId="{61817378-FC08-4B46-9FF4-AE257E9C4465}" srcOrd="0" destOrd="0" presId="urn:microsoft.com/office/officeart/2005/8/layout/hierarchy2"/>
    <dgm:cxn modelId="{5E59A1A3-BB2E-4D60-B147-C7CE5754ECE3}" type="presParOf" srcId="{D1C025A4-C1CB-4DCF-9C7B-907227311CB1}" destId="{A9872FC3-B319-406F-AE21-EB482551362B}" srcOrd="1" destOrd="0" presId="urn:microsoft.com/office/officeart/2005/8/layout/hierarchy2"/>
    <dgm:cxn modelId="{BE4E4085-4FA3-44A6-8107-FC3BAC18F89E}" type="presParOf" srcId="{A9872FC3-B319-406F-AE21-EB482551362B}" destId="{4D9092C2-27F8-45C7-BE0A-BD34DF4C6043}" srcOrd="0" destOrd="0" presId="urn:microsoft.com/office/officeart/2005/8/layout/hierarchy2"/>
    <dgm:cxn modelId="{5445BE6C-983F-42FE-9267-FAA8345B91BE}" type="presParOf" srcId="{A9872FC3-B319-406F-AE21-EB482551362B}" destId="{D71FD414-2985-48F7-B8C9-0D0DA4CA46CE}" srcOrd="1" destOrd="0" presId="urn:microsoft.com/office/officeart/2005/8/layout/hierarchy2"/>
    <dgm:cxn modelId="{D7ED5DDF-F460-499D-8CE2-4C007AC92430}" type="presParOf" srcId="{D1C025A4-C1CB-4DCF-9C7B-907227311CB1}" destId="{2BE07BC5-43BE-4ED7-AC63-0F8346D16A87}" srcOrd="2" destOrd="0" presId="urn:microsoft.com/office/officeart/2005/8/layout/hierarchy2"/>
    <dgm:cxn modelId="{DA293EA9-2AA1-40C5-AB76-0F8992BDB124}" type="presParOf" srcId="{2BE07BC5-43BE-4ED7-AC63-0F8346D16A87}" destId="{ED3084F6-62E1-4F55-8A38-E97E3F651AF5}" srcOrd="0" destOrd="0" presId="urn:microsoft.com/office/officeart/2005/8/layout/hierarchy2"/>
    <dgm:cxn modelId="{F8A08555-4933-4406-A48B-378C94657FC2}" type="presParOf" srcId="{D1C025A4-C1CB-4DCF-9C7B-907227311CB1}" destId="{C93F4F38-AAA4-48F8-B874-FE1230C0B042}" srcOrd="3" destOrd="0" presId="urn:microsoft.com/office/officeart/2005/8/layout/hierarchy2"/>
    <dgm:cxn modelId="{1F5FE54C-5736-4EE9-AD94-F1FF12583A61}" type="presParOf" srcId="{C93F4F38-AAA4-48F8-B874-FE1230C0B042}" destId="{17A31E0E-A730-4A9D-B994-A8329B298E67}" srcOrd="0" destOrd="0" presId="urn:microsoft.com/office/officeart/2005/8/layout/hierarchy2"/>
    <dgm:cxn modelId="{4D630375-9622-4CD5-ADF9-9539FC34CC3A}" type="presParOf" srcId="{C93F4F38-AAA4-48F8-B874-FE1230C0B042}" destId="{AC29B9BF-8B73-4F62-B6A3-D3444A0699B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EF15BD2-8DCA-4B5E-8F80-8F70DD3C6559}" type="doc">
      <dgm:prSet loTypeId="urn:microsoft.com/office/officeart/2005/8/layout/hierarchy2" loCatId="hierarchy" qsTypeId="urn:microsoft.com/office/officeart/2005/8/quickstyle/simple1" qsCatId="simple" csTypeId="urn:microsoft.com/office/officeart/2005/8/colors/accent1_2" csCatId="accent1" phldr="1"/>
      <dgm:spPr/>
    </dgm:pt>
    <dgm:pt modelId="{43151AB3-C999-4680-A7F4-FD71CD29C7CA}">
      <dgm:prSet phldrT="[Texto]" custT="1"/>
      <dgm:spPr/>
      <dgm:t>
        <a:bodyPr/>
        <a:lstStyle/>
        <a:p>
          <a:r>
            <a:rPr lang="es-MX" sz="1800" dirty="0" smtClean="0"/>
            <a:t>Función</a:t>
          </a:r>
          <a:endParaRPr lang="es-MX" sz="1800" dirty="0"/>
        </a:p>
      </dgm:t>
    </dgm:pt>
    <dgm:pt modelId="{B4E88BF9-B3DB-4272-967F-0A6030383BD9}" type="parTrans" cxnId="{F58CB444-6A1B-44E2-87DA-2762FC11B70A}">
      <dgm:prSet/>
      <dgm:spPr/>
      <dgm:t>
        <a:bodyPr/>
        <a:lstStyle/>
        <a:p>
          <a:endParaRPr lang="es-CR" sz="1800"/>
        </a:p>
      </dgm:t>
    </dgm:pt>
    <dgm:pt modelId="{18A827C5-0A34-4A7A-8B4E-3EEA8E8D2BBE}" type="sibTrans" cxnId="{F58CB444-6A1B-44E2-87DA-2762FC11B70A}">
      <dgm:prSet/>
      <dgm:spPr/>
      <dgm:t>
        <a:bodyPr/>
        <a:lstStyle/>
        <a:p>
          <a:endParaRPr lang="es-CR" sz="1800"/>
        </a:p>
      </dgm:t>
    </dgm:pt>
    <dgm:pt modelId="{5CCA3BA3-151C-4F21-87AA-762354E317DA}">
      <dgm:prSet custT="1"/>
      <dgm:spPr>
        <a:noFill/>
        <a:ln>
          <a:solidFill>
            <a:schemeClr val="accent1"/>
          </a:solidFill>
        </a:ln>
      </dgm:spPr>
      <dgm:t>
        <a:bodyPr/>
        <a:lstStyle/>
        <a:p>
          <a:pPr rtl="0"/>
          <a:r>
            <a:rPr lang="es-ES" sz="1800" dirty="0" smtClean="0">
              <a:solidFill>
                <a:schemeClr val="bg2">
                  <a:lumMod val="25000"/>
                </a:schemeClr>
              </a:solidFill>
            </a:rPr>
            <a:t>a) Identificar objetivos y estrategias (oficializados).</a:t>
          </a:r>
          <a:endParaRPr lang="es-MX" sz="1800" dirty="0">
            <a:solidFill>
              <a:schemeClr val="bg2">
                <a:lumMod val="25000"/>
              </a:schemeClr>
            </a:solidFill>
          </a:endParaRPr>
        </a:p>
      </dgm:t>
    </dgm:pt>
    <dgm:pt modelId="{FC05CB24-FFE7-4D1E-BA01-1307DB0074B9}" type="parTrans" cxnId="{B313B5AC-C057-4AF5-9272-DE6BE727DE3D}">
      <dgm:prSet custT="1"/>
      <dgm:spPr/>
      <dgm:t>
        <a:bodyPr/>
        <a:lstStyle/>
        <a:p>
          <a:endParaRPr lang="es-CR" sz="1800"/>
        </a:p>
      </dgm:t>
    </dgm:pt>
    <dgm:pt modelId="{A0B04778-C59F-471B-9046-9DC10B067371}" type="sibTrans" cxnId="{B313B5AC-C057-4AF5-9272-DE6BE727DE3D}">
      <dgm:prSet/>
      <dgm:spPr/>
      <dgm:t>
        <a:bodyPr/>
        <a:lstStyle/>
        <a:p>
          <a:endParaRPr lang="es-CR" sz="1800"/>
        </a:p>
      </dgm:t>
    </dgm:pt>
    <dgm:pt modelId="{724F66B5-3179-44F8-97DA-CCCFD8E37B27}">
      <dgm:prSet custT="1"/>
      <dgm:spPr>
        <a:noFill/>
        <a:ln>
          <a:solidFill>
            <a:schemeClr val="accent1"/>
          </a:solidFill>
        </a:ln>
      </dgm:spPr>
      <dgm:t>
        <a:bodyPr/>
        <a:lstStyle/>
        <a:p>
          <a:pPr rtl="0"/>
          <a:r>
            <a:rPr lang="es-ES" sz="1600" dirty="0" smtClean="0">
              <a:solidFill>
                <a:schemeClr val="bg2">
                  <a:lumMod val="25000"/>
                </a:schemeClr>
              </a:solidFill>
            </a:rPr>
            <a:t>b) Determinar funciones para el logro de los objetivos: se identifican agrupando los procesos encaminados a cada objetivo.</a:t>
          </a:r>
          <a:endParaRPr lang="es-ES" sz="1600" dirty="0">
            <a:solidFill>
              <a:schemeClr val="bg2">
                <a:lumMod val="25000"/>
              </a:schemeClr>
            </a:solidFill>
          </a:endParaRPr>
        </a:p>
      </dgm:t>
    </dgm:pt>
    <dgm:pt modelId="{948172E3-27DC-416A-95FC-C7F672EB3870}" type="parTrans" cxnId="{8E4F1A68-1097-45C2-B54C-1CC11A7A193F}">
      <dgm:prSet custT="1"/>
      <dgm:spPr/>
      <dgm:t>
        <a:bodyPr/>
        <a:lstStyle/>
        <a:p>
          <a:endParaRPr lang="es-CR" sz="1800"/>
        </a:p>
      </dgm:t>
    </dgm:pt>
    <dgm:pt modelId="{71737C04-AAD8-4554-8030-3A736781E5EA}" type="sibTrans" cxnId="{8E4F1A68-1097-45C2-B54C-1CC11A7A193F}">
      <dgm:prSet/>
      <dgm:spPr/>
      <dgm:t>
        <a:bodyPr/>
        <a:lstStyle/>
        <a:p>
          <a:endParaRPr lang="es-CR" sz="1800"/>
        </a:p>
      </dgm:t>
    </dgm:pt>
    <dgm:pt modelId="{C2BAE4EE-76E6-44A9-BC8C-90A2B2727F81}">
      <dgm:prSet custT="1"/>
      <dgm:spPr>
        <a:noFill/>
        <a:ln>
          <a:solidFill>
            <a:schemeClr val="accent1"/>
          </a:solidFill>
        </a:ln>
      </dgm:spPr>
      <dgm:t>
        <a:bodyPr/>
        <a:lstStyle/>
        <a:p>
          <a:pPr rtl="0"/>
          <a:r>
            <a:rPr lang="es-ES" sz="1800" dirty="0" smtClean="0">
              <a:solidFill>
                <a:schemeClr val="bg2">
                  <a:lumMod val="25000"/>
                </a:schemeClr>
              </a:solidFill>
            </a:rPr>
            <a:t>c) Identificar los procesos o grandes actividades que constituyen las funciones.</a:t>
          </a:r>
          <a:endParaRPr lang="es-ES" sz="1800" dirty="0">
            <a:solidFill>
              <a:schemeClr val="bg2">
                <a:lumMod val="25000"/>
              </a:schemeClr>
            </a:solidFill>
          </a:endParaRPr>
        </a:p>
      </dgm:t>
    </dgm:pt>
    <dgm:pt modelId="{51EBF787-0F3C-4281-ACEA-3D1BD859D802}" type="parTrans" cxnId="{90827065-AA09-4AF7-8C69-8720BE092F94}">
      <dgm:prSet custT="1"/>
      <dgm:spPr/>
      <dgm:t>
        <a:bodyPr/>
        <a:lstStyle/>
        <a:p>
          <a:endParaRPr lang="es-CR" sz="1800"/>
        </a:p>
      </dgm:t>
    </dgm:pt>
    <dgm:pt modelId="{6D2A2A2A-C668-4A46-9634-138AC9F9FF98}" type="sibTrans" cxnId="{90827065-AA09-4AF7-8C69-8720BE092F94}">
      <dgm:prSet/>
      <dgm:spPr/>
      <dgm:t>
        <a:bodyPr/>
        <a:lstStyle/>
        <a:p>
          <a:endParaRPr lang="es-CR" sz="1800"/>
        </a:p>
      </dgm:t>
    </dgm:pt>
    <dgm:pt modelId="{CBBCF9B9-E2E7-47F6-8500-DD332B38C001}">
      <dgm:prSet custT="1"/>
      <dgm:spPr>
        <a:noFill/>
        <a:ln>
          <a:solidFill>
            <a:schemeClr val="accent1"/>
          </a:solidFill>
        </a:ln>
      </dgm:spPr>
      <dgm:t>
        <a:bodyPr/>
        <a:lstStyle/>
        <a:p>
          <a:r>
            <a:rPr lang="es-ES" sz="1800" dirty="0" smtClean="0">
              <a:solidFill>
                <a:schemeClr val="bg2">
                  <a:lumMod val="25000"/>
                </a:schemeClr>
              </a:solidFill>
            </a:rPr>
            <a:t>d) Analizar los elementos constitutivos de cada proceso para identificar las operaciones (análisis secuencial)</a:t>
          </a:r>
          <a:endParaRPr lang="es-CR" sz="1800" dirty="0">
            <a:solidFill>
              <a:schemeClr val="bg2">
                <a:lumMod val="25000"/>
              </a:schemeClr>
            </a:solidFill>
          </a:endParaRPr>
        </a:p>
      </dgm:t>
    </dgm:pt>
    <dgm:pt modelId="{33CB905E-5A01-4688-899B-51E4E3D74449}" type="parTrans" cxnId="{BF8EABC2-3CC2-400E-B81B-62E5AB2D9E73}">
      <dgm:prSet custT="1"/>
      <dgm:spPr/>
      <dgm:t>
        <a:bodyPr/>
        <a:lstStyle/>
        <a:p>
          <a:endParaRPr lang="es-CR" sz="1800"/>
        </a:p>
      </dgm:t>
    </dgm:pt>
    <dgm:pt modelId="{6A6B0C8F-DA9C-48C0-BFBA-AE2E6A942A5C}" type="sibTrans" cxnId="{BF8EABC2-3CC2-400E-B81B-62E5AB2D9E73}">
      <dgm:prSet/>
      <dgm:spPr/>
      <dgm:t>
        <a:bodyPr/>
        <a:lstStyle/>
        <a:p>
          <a:endParaRPr lang="es-CR" sz="1800"/>
        </a:p>
      </dgm:t>
    </dgm:pt>
    <dgm:pt modelId="{93331E56-DD16-4763-9A51-B182BC3FFE2B}">
      <dgm:prSet custT="1"/>
      <dgm:spPr>
        <a:solidFill>
          <a:srgbClr val="FFC000"/>
        </a:solidFill>
      </dgm:spPr>
      <dgm:t>
        <a:bodyPr/>
        <a:lstStyle/>
        <a:p>
          <a:pPr rtl="0"/>
          <a:r>
            <a:rPr lang="es-CR" sz="1800" dirty="0" smtClean="0"/>
            <a:t>Resultados</a:t>
          </a:r>
          <a:endParaRPr lang="es-CR" sz="1800" dirty="0"/>
        </a:p>
      </dgm:t>
    </dgm:pt>
    <dgm:pt modelId="{A39149E2-66E9-486F-B2EC-44B9EC8B7205}" type="parTrans" cxnId="{AB3D5D5A-2153-4A48-94FD-FE65E30B7528}">
      <dgm:prSet custT="1"/>
      <dgm:spPr/>
      <dgm:t>
        <a:bodyPr/>
        <a:lstStyle/>
        <a:p>
          <a:endParaRPr lang="es-CR" sz="1800"/>
        </a:p>
      </dgm:t>
    </dgm:pt>
    <dgm:pt modelId="{9D18E5FE-FEFE-4ECE-8BA7-9D3C79FF6695}" type="sibTrans" cxnId="{AB3D5D5A-2153-4A48-94FD-FE65E30B7528}">
      <dgm:prSet/>
      <dgm:spPr/>
      <dgm:t>
        <a:bodyPr/>
        <a:lstStyle/>
        <a:p>
          <a:endParaRPr lang="es-CR" sz="1800"/>
        </a:p>
      </dgm:t>
    </dgm:pt>
    <dgm:pt modelId="{00819C58-CCD9-475E-BB24-124EDCD1C352}">
      <dgm:prSet custT="1"/>
      <dgm:spPr>
        <a:solidFill>
          <a:schemeClr val="accent1">
            <a:lumMod val="60000"/>
            <a:lumOff val="40000"/>
          </a:schemeClr>
        </a:solidFill>
        <a:ln>
          <a:solidFill>
            <a:schemeClr val="accent1"/>
          </a:solidFill>
        </a:ln>
      </dgm:spPr>
      <dgm:t>
        <a:bodyPr/>
        <a:lstStyle/>
        <a:p>
          <a:pPr rtl="0"/>
          <a:r>
            <a:rPr lang="es-ES" sz="1800" dirty="0" smtClean="0">
              <a:solidFill>
                <a:schemeClr val="bg2">
                  <a:lumMod val="25000"/>
                </a:schemeClr>
              </a:solidFill>
            </a:rPr>
            <a:t>Modelo representativo de los procesos y las funciones, y sus relaciones.</a:t>
          </a:r>
          <a:endParaRPr lang="es-ES" sz="1800" dirty="0">
            <a:solidFill>
              <a:schemeClr val="bg2">
                <a:lumMod val="25000"/>
              </a:schemeClr>
            </a:solidFill>
          </a:endParaRPr>
        </a:p>
      </dgm:t>
    </dgm:pt>
    <dgm:pt modelId="{4F90FDC8-3D26-46C1-8C8B-EC386DC6BE94}" type="parTrans" cxnId="{4FB7C677-0188-401E-B092-AFBE7D981CA5}">
      <dgm:prSet custT="1"/>
      <dgm:spPr/>
      <dgm:t>
        <a:bodyPr/>
        <a:lstStyle/>
        <a:p>
          <a:endParaRPr lang="es-CR" sz="1800"/>
        </a:p>
      </dgm:t>
    </dgm:pt>
    <dgm:pt modelId="{49F92859-456A-4397-A4D3-336662C34889}" type="sibTrans" cxnId="{4FB7C677-0188-401E-B092-AFBE7D981CA5}">
      <dgm:prSet/>
      <dgm:spPr/>
      <dgm:t>
        <a:bodyPr/>
        <a:lstStyle/>
        <a:p>
          <a:endParaRPr lang="es-CR" sz="1800"/>
        </a:p>
      </dgm:t>
    </dgm:pt>
    <dgm:pt modelId="{090AED8C-5479-4030-B809-BF136C9DA08A}">
      <dgm:prSet custT="1"/>
      <dgm:spPr>
        <a:solidFill>
          <a:schemeClr val="accent1">
            <a:lumMod val="60000"/>
            <a:lumOff val="40000"/>
          </a:schemeClr>
        </a:solidFill>
        <a:ln>
          <a:solidFill>
            <a:schemeClr val="accent1"/>
          </a:solidFill>
        </a:ln>
      </dgm:spPr>
      <dgm:t>
        <a:bodyPr/>
        <a:lstStyle/>
        <a:p>
          <a:pPr rtl="0"/>
          <a:r>
            <a:rPr lang="es-ES" sz="1800" dirty="0" smtClean="0">
              <a:solidFill>
                <a:schemeClr val="bg2">
                  <a:lumMod val="25000"/>
                </a:schemeClr>
              </a:solidFill>
            </a:rPr>
            <a:t>Base para un cuadro de clasificación funcional de documentos.</a:t>
          </a:r>
          <a:endParaRPr lang="es-ES" sz="1800" dirty="0">
            <a:solidFill>
              <a:schemeClr val="bg2">
                <a:lumMod val="25000"/>
              </a:schemeClr>
            </a:solidFill>
          </a:endParaRPr>
        </a:p>
      </dgm:t>
    </dgm:pt>
    <dgm:pt modelId="{ED547B1F-9F34-4495-B39E-948F176167CC}" type="parTrans" cxnId="{EEB0BF90-3F3B-4C9B-AF3D-C4B3D5291239}">
      <dgm:prSet custT="1"/>
      <dgm:spPr/>
      <dgm:t>
        <a:bodyPr/>
        <a:lstStyle/>
        <a:p>
          <a:endParaRPr lang="es-CR" sz="1800"/>
        </a:p>
      </dgm:t>
    </dgm:pt>
    <dgm:pt modelId="{D3E18866-9151-4D6C-BCE3-A406A3D150D7}" type="sibTrans" cxnId="{EEB0BF90-3F3B-4C9B-AF3D-C4B3D5291239}">
      <dgm:prSet/>
      <dgm:spPr/>
      <dgm:t>
        <a:bodyPr/>
        <a:lstStyle/>
        <a:p>
          <a:endParaRPr lang="es-CR" sz="1800"/>
        </a:p>
      </dgm:t>
    </dgm:pt>
    <dgm:pt modelId="{73B1B74C-3056-4953-9ECB-B869C3093A1C}">
      <dgm:prSet custT="1"/>
      <dgm:spPr>
        <a:solidFill>
          <a:schemeClr val="accent1">
            <a:lumMod val="60000"/>
            <a:lumOff val="40000"/>
          </a:schemeClr>
        </a:solidFill>
        <a:ln>
          <a:solidFill>
            <a:schemeClr val="accent1"/>
          </a:solidFill>
        </a:ln>
      </dgm:spPr>
      <dgm:t>
        <a:bodyPr/>
        <a:lstStyle/>
        <a:p>
          <a:pPr rtl="0"/>
          <a:r>
            <a:rPr lang="es-ES" sz="1600" dirty="0" smtClean="0">
              <a:solidFill>
                <a:schemeClr val="bg2">
                  <a:lumMod val="25000"/>
                </a:schemeClr>
              </a:solidFill>
            </a:rPr>
            <a:t>Documentación sobre la jerarquía de funciones, procesos y operaciones. Base para tesauros o normas de indización.</a:t>
          </a:r>
          <a:endParaRPr lang="es-ES" sz="1600" dirty="0">
            <a:solidFill>
              <a:schemeClr val="bg2">
                <a:lumMod val="25000"/>
              </a:schemeClr>
            </a:solidFill>
          </a:endParaRPr>
        </a:p>
      </dgm:t>
    </dgm:pt>
    <dgm:pt modelId="{DEEBFC4F-D5AD-4B1C-BE2D-3DA451F3ADE1}" type="parTrans" cxnId="{E2263F17-CA35-418D-A716-F53A914BF4C9}">
      <dgm:prSet custT="1"/>
      <dgm:spPr/>
      <dgm:t>
        <a:bodyPr/>
        <a:lstStyle/>
        <a:p>
          <a:endParaRPr lang="es-CR" sz="1800"/>
        </a:p>
      </dgm:t>
    </dgm:pt>
    <dgm:pt modelId="{C6D5CAE8-47EB-447E-B02F-2945286C0D4B}" type="sibTrans" cxnId="{E2263F17-CA35-418D-A716-F53A914BF4C9}">
      <dgm:prSet/>
      <dgm:spPr/>
      <dgm:t>
        <a:bodyPr/>
        <a:lstStyle/>
        <a:p>
          <a:endParaRPr lang="es-CR" sz="1800"/>
        </a:p>
      </dgm:t>
    </dgm:pt>
    <dgm:pt modelId="{4A06FB0B-C734-473E-88FA-83DBC37AC928}">
      <dgm:prSet phldrT="[Texto]" custT="1"/>
      <dgm:spPr>
        <a:solidFill>
          <a:srgbClr val="FF9C32"/>
        </a:solidFill>
      </dgm:spPr>
      <dgm:t>
        <a:bodyPr/>
        <a:lstStyle/>
        <a:p>
          <a:r>
            <a:rPr lang="es-MX" sz="1800" b="1" dirty="0" smtClean="0"/>
            <a:t>Análisis </a:t>
          </a:r>
          <a:r>
            <a:rPr lang="es-MX" sz="1800" b="1" dirty="0" smtClean="0"/>
            <a:t>funcional</a:t>
          </a:r>
          <a:endParaRPr lang="es-MX" sz="1800" b="1" dirty="0"/>
        </a:p>
      </dgm:t>
    </dgm:pt>
    <dgm:pt modelId="{EDFE2393-8280-4172-8C6B-564CD26C850A}" type="sibTrans" cxnId="{A06DAE62-0561-4486-AD28-70CCC0FB3C91}">
      <dgm:prSet/>
      <dgm:spPr/>
      <dgm:t>
        <a:bodyPr/>
        <a:lstStyle/>
        <a:p>
          <a:endParaRPr lang="es-CR" sz="1800"/>
        </a:p>
      </dgm:t>
    </dgm:pt>
    <dgm:pt modelId="{B12CC9AD-0667-47A6-B6B8-E3592EA5C00F}" type="parTrans" cxnId="{A06DAE62-0561-4486-AD28-70CCC0FB3C91}">
      <dgm:prSet custT="1"/>
      <dgm:spPr/>
      <dgm:t>
        <a:bodyPr/>
        <a:lstStyle/>
        <a:p>
          <a:endParaRPr lang="es-CR" sz="1800"/>
        </a:p>
      </dgm:t>
    </dgm:pt>
    <dgm:pt modelId="{250A19DC-BD8D-4C8C-BC56-577D44F3431E}" type="pres">
      <dgm:prSet presAssocID="{8EF15BD2-8DCA-4B5E-8F80-8F70DD3C6559}" presName="diagram" presStyleCnt="0">
        <dgm:presLayoutVars>
          <dgm:chPref val="1"/>
          <dgm:dir/>
          <dgm:animOne val="branch"/>
          <dgm:animLvl val="lvl"/>
          <dgm:resizeHandles val="exact"/>
        </dgm:presLayoutVars>
      </dgm:prSet>
      <dgm:spPr/>
    </dgm:pt>
    <dgm:pt modelId="{8D21DB9B-DA66-47EC-B7B0-621B1C36CB12}" type="pres">
      <dgm:prSet presAssocID="{43151AB3-C999-4680-A7F4-FD71CD29C7CA}" presName="root1" presStyleCnt="0"/>
      <dgm:spPr/>
    </dgm:pt>
    <dgm:pt modelId="{C0BCFB16-3B14-4A9B-B159-4B3D39C6355F}" type="pres">
      <dgm:prSet presAssocID="{43151AB3-C999-4680-A7F4-FD71CD29C7CA}" presName="LevelOneTextNode" presStyleLbl="node0" presStyleIdx="0" presStyleCnt="1">
        <dgm:presLayoutVars>
          <dgm:chPref val="3"/>
        </dgm:presLayoutVars>
      </dgm:prSet>
      <dgm:spPr/>
      <dgm:t>
        <a:bodyPr/>
        <a:lstStyle/>
        <a:p>
          <a:endParaRPr lang="es-CR"/>
        </a:p>
      </dgm:t>
    </dgm:pt>
    <dgm:pt modelId="{DCD38C00-951D-448E-B404-315C71198CB0}" type="pres">
      <dgm:prSet presAssocID="{43151AB3-C999-4680-A7F4-FD71CD29C7CA}" presName="level2hierChild" presStyleCnt="0"/>
      <dgm:spPr/>
    </dgm:pt>
    <dgm:pt modelId="{DA3845D3-CEA4-4123-83DB-F63D56AD2D15}" type="pres">
      <dgm:prSet presAssocID="{B12CC9AD-0667-47A6-B6B8-E3592EA5C00F}" presName="conn2-1" presStyleLbl="parChTrans1D2" presStyleIdx="0" presStyleCnt="1"/>
      <dgm:spPr/>
      <dgm:t>
        <a:bodyPr/>
        <a:lstStyle/>
        <a:p>
          <a:endParaRPr lang="es-CR"/>
        </a:p>
      </dgm:t>
    </dgm:pt>
    <dgm:pt modelId="{3BD189D7-D1CB-4A94-9193-EE3048616CF5}" type="pres">
      <dgm:prSet presAssocID="{B12CC9AD-0667-47A6-B6B8-E3592EA5C00F}" presName="connTx" presStyleLbl="parChTrans1D2" presStyleIdx="0" presStyleCnt="1"/>
      <dgm:spPr/>
      <dgm:t>
        <a:bodyPr/>
        <a:lstStyle/>
        <a:p>
          <a:endParaRPr lang="es-CR"/>
        </a:p>
      </dgm:t>
    </dgm:pt>
    <dgm:pt modelId="{AE9C99D8-C7F2-4FF1-9730-E7EF4F81BF20}" type="pres">
      <dgm:prSet presAssocID="{4A06FB0B-C734-473E-88FA-83DBC37AC928}" presName="root2" presStyleCnt="0"/>
      <dgm:spPr/>
    </dgm:pt>
    <dgm:pt modelId="{A6767FA2-C483-433C-8B5C-9E8E0DA09F7B}" type="pres">
      <dgm:prSet presAssocID="{4A06FB0B-C734-473E-88FA-83DBC37AC928}" presName="LevelTwoTextNode" presStyleLbl="node2" presStyleIdx="0" presStyleCnt="1">
        <dgm:presLayoutVars>
          <dgm:chPref val="3"/>
        </dgm:presLayoutVars>
      </dgm:prSet>
      <dgm:spPr/>
      <dgm:t>
        <a:bodyPr/>
        <a:lstStyle/>
        <a:p>
          <a:endParaRPr lang="es-CR"/>
        </a:p>
      </dgm:t>
    </dgm:pt>
    <dgm:pt modelId="{61A285E6-90BE-436E-AECA-32F7CEE97A77}" type="pres">
      <dgm:prSet presAssocID="{4A06FB0B-C734-473E-88FA-83DBC37AC928}" presName="level3hierChild" presStyleCnt="0"/>
      <dgm:spPr/>
    </dgm:pt>
    <dgm:pt modelId="{689F55DE-715B-49F7-81A9-37CBD5B28033}" type="pres">
      <dgm:prSet presAssocID="{FC05CB24-FFE7-4D1E-BA01-1307DB0074B9}" presName="conn2-1" presStyleLbl="parChTrans1D3" presStyleIdx="0" presStyleCnt="4"/>
      <dgm:spPr/>
    </dgm:pt>
    <dgm:pt modelId="{8E940D5E-8DBD-48ED-96D0-202A976A0F30}" type="pres">
      <dgm:prSet presAssocID="{FC05CB24-FFE7-4D1E-BA01-1307DB0074B9}" presName="connTx" presStyleLbl="parChTrans1D3" presStyleIdx="0" presStyleCnt="4"/>
      <dgm:spPr/>
    </dgm:pt>
    <dgm:pt modelId="{2DED13F7-EDA8-42BE-8734-DD8CBBB92ABB}" type="pres">
      <dgm:prSet presAssocID="{5CCA3BA3-151C-4F21-87AA-762354E317DA}" presName="root2" presStyleCnt="0"/>
      <dgm:spPr/>
    </dgm:pt>
    <dgm:pt modelId="{FEBD9658-9FD4-4178-A540-F83B7F968046}" type="pres">
      <dgm:prSet presAssocID="{5CCA3BA3-151C-4F21-87AA-762354E317DA}" presName="LevelTwoTextNode" presStyleLbl="node3" presStyleIdx="0" presStyleCnt="4" custScaleX="259516" custScaleY="164412">
        <dgm:presLayoutVars>
          <dgm:chPref val="3"/>
        </dgm:presLayoutVars>
      </dgm:prSet>
      <dgm:spPr/>
      <dgm:t>
        <a:bodyPr/>
        <a:lstStyle/>
        <a:p>
          <a:endParaRPr lang="es-CR"/>
        </a:p>
      </dgm:t>
    </dgm:pt>
    <dgm:pt modelId="{49C8A9A5-7923-4AB2-9BD1-1196C6F05881}" type="pres">
      <dgm:prSet presAssocID="{5CCA3BA3-151C-4F21-87AA-762354E317DA}" presName="level3hierChild" presStyleCnt="0"/>
      <dgm:spPr/>
    </dgm:pt>
    <dgm:pt modelId="{70B0EE06-F6BC-4BD1-88A1-2B62EF45E150}" type="pres">
      <dgm:prSet presAssocID="{948172E3-27DC-416A-95FC-C7F672EB3870}" presName="conn2-1" presStyleLbl="parChTrans1D3" presStyleIdx="1" presStyleCnt="4"/>
      <dgm:spPr/>
    </dgm:pt>
    <dgm:pt modelId="{E3D62C14-2E79-4B80-B152-FAA6C2AD2C20}" type="pres">
      <dgm:prSet presAssocID="{948172E3-27DC-416A-95FC-C7F672EB3870}" presName="connTx" presStyleLbl="parChTrans1D3" presStyleIdx="1" presStyleCnt="4"/>
      <dgm:spPr/>
    </dgm:pt>
    <dgm:pt modelId="{23B66F4E-5142-41DB-B817-1788E297DDF5}" type="pres">
      <dgm:prSet presAssocID="{724F66B5-3179-44F8-97DA-CCCFD8E37B27}" presName="root2" presStyleCnt="0"/>
      <dgm:spPr/>
    </dgm:pt>
    <dgm:pt modelId="{D5DD1F66-A00C-404D-9120-FBB633E5E0A1}" type="pres">
      <dgm:prSet presAssocID="{724F66B5-3179-44F8-97DA-CCCFD8E37B27}" presName="LevelTwoTextNode" presStyleLbl="node3" presStyleIdx="1" presStyleCnt="4" custScaleX="259516" custScaleY="164412">
        <dgm:presLayoutVars>
          <dgm:chPref val="3"/>
        </dgm:presLayoutVars>
      </dgm:prSet>
      <dgm:spPr/>
      <dgm:t>
        <a:bodyPr/>
        <a:lstStyle/>
        <a:p>
          <a:endParaRPr lang="es-CR"/>
        </a:p>
      </dgm:t>
    </dgm:pt>
    <dgm:pt modelId="{02A11638-BB59-470A-9F2B-50D651A2F273}" type="pres">
      <dgm:prSet presAssocID="{724F66B5-3179-44F8-97DA-CCCFD8E37B27}" presName="level3hierChild" presStyleCnt="0"/>
      <dgm:spPr/>
    </dgm:pt>
    <dgm:pt modelId="{A198BA11-62CE-46BC-9035-A21C6344C626}" type="pres">
      <dgm:prSet presAssocID="{51EBF787-0F3C-4281-ACEA-3D1BD859D802}" presName="conn2-1" presStyleLbl="parChTrans1D3" presStyleIdx="2" presStyleCnt="4"/>
      <dgm:spPr/>
    </dgm:pt>
    <dgm:pt modelId="{A1A09333-CC60-497B-9B1E-8E955F9D41E5}" type="pres">
      <dgm:prSet presAssocID="{51EBF787-0F3C-4281-ACEA-3D1BD859D802}" presName="connTx" presStyleLbl="parChTrans1D3" presStyleIdx="2" presStyleCnt="4"/>
      <dgm:spPr/>
    </dgm:pt>
    <dgm:pt modelId="{A9F94AFC-4D37-43BB-828F-6724A8594C70}" type="pres">
      <dgm:prSet presAssocID="{C2BAE4EE-76E6-44A9-BC8C-90A2B2727F81}" presName="root2" presStyleCnt="0"/>
      <dgm:spPr/>
    </dgm:pt>
    <dgm:pt modelId="{01010138-6378-43F3-BC3E-38BCB4D05A9C}" type="pres">
      <dgm:prSet presAssocID="{C2BAE4EE-76E6-44A9-BC8C-90A2B2727F81}" presName="LevelTwoTextNode" presStyleLbl="node3" presStyleIdx="2" presStyleCnt="4" custScaleX="259516" custScaleY="164412">
        <dgm:presLayoutVars>
          <dgm:chPref val="3"/>
        </dgm:presLayoutVars>
      </dgm:prSet>
      <dgm:spPr/>
      <dgm:t>
        <a:bodyPr/>
        <a:lstStyle/>
        <a:p>
          <a:endParaRPr lang="es-CR"/>
        </a:p>
      </dgm:t>
    </dgm:pt>
    <dgm:pt modelId="{6A54E36C-5084-47FF-82EA-D5D3B330861D}" type="pres">
      <dgm:prSet presAssocID="{C2BAE4EE-76E6-44A9-BC8C-90A2B2727F81}" presName="level3hierChild" presStyleCnt="0"/>
      <dgm:spPr/>
    </dgm:pt>
    <dgm:pt modelId="{B2535A1F-8215-4398-AE20-EE3072E6B82E}" type="pres">
      <dgm:prSet presAssocID="{33CB905E-5A01-4688-899B-51E4E3D74449}" presName="conn2-1" presStyleLbl="parChTrans1D3" presStyleIdx="3" presStyleCnt="4"/>
      <dgm:spPr/>
    </dgm:pt>
    <dgm:pt modelId="{0CE4E3D6-5E18-4E3E-A01F-586A42C60B0A}" type="pres">
      <dgm:prSet presAssocID="{33CB905E-5A01-4688-899B-51E4E3D74449}" presName="connTx" presStyleLbl="parChTrans1D3" presStyleIdx="3" presStyleCnt="4"/>
      <dgm:spPr/>
    </dgm:pt>
    <dgm:pt modelId="{D919FB00-FFCA-4479-9C84-6D621B635FB7}" type="pres">
      <dgm:prSet presAssocID="{CBBCF9B9-E2E7-47F6-8500-DD332B38C001}" presName="root2" presStyleCnt="0"/>
      <dgm:spPr/>
    </dgm:pt>
    <dgm:pt modelId="{1B7056D8-CD58-4CE8-B9EA-2354FF4A728C}" type="pres">
      <dgm:prSet presAssocID="{CBBCF9B9-E2E7-47F6-8500-DD332B38C001}" presName="LevelTwoTextNode" presStyleLbl="node3" presStyleIdx="3" presStyleCnt="4" custScaleX="259516" custScaleY="164412">
        <dgm:presLayoutVars>
          <dgm:chPref val="3"/>
        </dgm:presLayoutVars>
      </dgm:prSet>
      <dgm:spPr/>
      <dgm:t>
        <a:bodyPr/>
        <a:lstStyle/>
        <a:p>
          <a:endParaRPr lang="es-CR"/>
        </a:p>
      </dgm:t>
    </dgm:pt>
    <dgm:pt modelId="{E06B1EF7-B9EF-4C4F-B49F-F0C38FE125CD}" type="pres">
      <dgm:prSet presAssocID="{CBBCF9B9-E2E7-47F6-8500-DD332B38C001}" presName="level3hierChild" presStyleCnt="0"/>
      <dgm:spPr/>
    </dgm:pt>
    <dgm:pt modelId="{6D66F1D6-A3D1-405C-A808-671441C08E31}" type="pres">
      <dgm:prSet presAssocID="{A39149E2-66E9-486F-B2EC-44B9EC8B7205}" presName="conn2-1" presStyleLbl="parChTrans1D4" presStyleIdx="0" presStyleCnt="4"/>
      <dgm:spPr/>
    </dgm:pt>
    <dgm:pt modelId="{80E84F68-E911-4608-9514-484992C0EDB0}" type="pres">
      <dgm:prSet presAssocID="{A39149E2-66E9-486F-B2EC-44B9EC8B7205}" presName="connTx" presStyleLbl="parChTrans1D4" presStyleIdx="0" presStyleCnt="4"/>
      <dgm:spPr/>
    </dgm:pt>
    <dgm:pt modelId="{BC665A1E-B68C-48AC-9FD6-24BB30107A87}" type="pres">
      <dgm:prSet presAssocID="{93331E56-DD16-4763-9A51-B182BC3FFE2B}" presName="root2" presStyleCnt="0"/>
      <dgm:spPr/>
    </dgm:pt>
    <dgm:pt modelId="{FAE7AEAC-5386-4A96-B616-80E7C3ACA045}" type="pres">
      <dgm:prSet presAssocID="{93331E56-DD16-4763-9A51-B182BC3FFE2B}" presName="LevelTwoTextNode" presStyleLbl="node4" presStyleIdx="0" presStyleCnt="4">
        <dgm:presLayoutVars>
          <dgm:chPref val="3"/>
        </dgm:presLayoutVars>
      </dgm:prSet>
      <dgm:spPr/>
      <dgm:t>
        <a:bodyPr/>
        <a:lstStyle/>
        <a:p>
          <a:endParaRPr lang="es-CR"/>
        </a:p>
      </dgm:t>
    </dgm:pt>
    <dgm:pt modelId="{31BAFC8C-16AE-48E2-9127-7018B028F3B1}" type="pres">
      <dgm:prSet presAssocID="{93331E56-DD16-4763-9A51-B182BC3FFE2B}" presName="level3hierChild" presStyleCnt="0"/>
      <dgm:spPr/>
    </dgm:pt>
    <dgm:pt modelId="{E8760031-ED63-4194-B616-D4C62D00D25D}" type="pres">
      <dgm:prSet presAssocID="{4F90FDC8-3D26-46C1-8C8B-EC386DC6BE94}" presName="conn2-1" presStyleLbl="parChTrans1D4" presStyleIdx="1" presStyleCnt="4"/>
      <dgm:spPr/>
    </dgm:pt>
    <dgm:pt modelId="{265AFA7F-BFA1-42BE-863F-8ED4DB9A06BA}" type="pres">
      <dgm:prSet presAssocID="{4F90FDC8-3D26-46C1-8C8B-EC386DC6BE94}" presName="connTx" presStyleLbl="parChTrans1D4" presStyleIdx="1" presStyleCnt="4"/>
      <dgm:spPr/>
    </dgm:pt>
    <dgm:pt modelId="{824BC185-5844-4E38-B72D-E1977939E1A8}" type="pres">
      <dgm:prSet presAssocID="{00819C58-CCD9-475E-BB24-124EDCD1C352}" presName="root2" presStyleCnt="0"/>
      <dgm:spPr/>
    </dgm:pt>
    <dgm:pt modelId="{8F5C2030-2144-4658-BD02-E6097C94AE57}" type="pres">
      <dgm:prSet presAssocID="{00819C58-CCD9-475E-BB24-124EDCD1C352}" presName="LevelTwoTextNode" presStyleLbl="node4" presStyleIdx="1" presStyleCnt="4" custScaleX="259017" custScaleY="172011">
        <dgm:presLayoutVars>
          <dgm:chPref val="3"/>
        </dgm:presLayoutVars>
      </dgm:prSet>
      <dgm:spPr/>
      <dgm:t>
        <a:bodyPr/>
        <a:lstStyle/>
        <a:p>
          <a:endParaRPr lang="es-CR"/>
        </a:p>
      </dgm:t>
    </dgm:pt>
    <dgm:pt modelId="{42CD3E56-61CC-47A2-A6DB-F8A8B3BFD240}" type="pres">
      <dgm:prSet presAssocID="{00819C58-CCD9-475E-BB24-124EDCD1C352}" presName="level3hierChild" presStyleCnt="0"/>
      <dgm:spPr/>
    </dgm:pt>
    <dgm:pt modelId="{96A4431B-24EC-42D0-90A0-6F0D32EE3710}" type="pres">
      <dgm:prSet presAssocID="{ED547B1F-9F34-4495-B39E-948F176167CC}" presName="conn2-1" presStyleLbl="parChTrans1D4" presStyleIdx="2" presStyleCnt="4"/>
      <dgm:spPr/>
    </dgm:pt>
    <dgm:pt modelId="{CA074D82-4479-4B2B-B4E2-8468772BCCE3}" type="pres">
      <dgm:prSet presAssocID="{ED547B1F-9F34-4495-B39E-948F176167CC}" presName="connTx" presStyleLbl="parChTrans1D4" presStyleIdx="2" presStyleCnt="4"/>
      <dgm:spPr/>
    </dgm:pt>
    <dgm:pt modelId="{4DDD3A3D-9C5E-4508-8B24-2BB8DDDB45C0}" type="pres">
      <dgm:prSet presAssocID="{090AED8C-5479-4030-B809-BF136C9DA08A}" presName="root2" presStyleCnt="0"/>
      <dgm:spPr/>
    </dgm:pt>
    <dgm:pt modelId="{AE0E4157-7330-40D2-ADD5-4AE56956F5DB}" type="pres">
      <dgm:prSet presAssocID="{090AED8C-5479-4030-B809-BF136C9DA08A}" presName="LevelTwoTextNode" presStyleLbl="node4" presStyleIdx="2" presStyleCnt="4" custScaleX="259017" custScaleY="172011">
        <dgm:presLayoutVars>
          <dgm:chPref val="3"/>
        </dgm:presLayoutVars>
      </dgm:prSet>
      <dgm:spPr/>
      <dgm:t>
        <a:bodyPr/>
        <a:lstStyle/>
        <a:p>
          <a:endParaRPr lang="es-CR"/>
        </a:p>
      </dgm:t>
    </dgm:pt>
    <dgm:pt modelId="{BC2BB272-E7B1-40D8-9021-C498D6A52BE9}" type="pres">
      <dgm:prSet presAssocID="{090AED8C-5479-4030-B809-BF136C9DA08A}" presName="level3hierChild" presStyleCnt="0"/>
      <dgm:spPr/>
    </dgm:pt>
    <dgm:pt modelId="{02C17E0C-03C9-4B52-B843-33C357BDE12D}" type="pres">
      <dgm:prSet presAssocID="{DEEBFC4F-D5AD-4B1C-BE2D-3DA451F3ADE1}" presName="conn2-1" presStyleLbl="parChTrans1D4" presStyleIdx="3" presStyleCnt="4"/>
      <dgm:spPr/>
    </dgm:pt>
    <dgm:pt modelId="{BC000BD2-F380-4E0C-9B7F-BC084F70283E}" type="pres">
      <dgm:prSet presAssocID="{DEEBFC4F-D5AD-4B1C-BE2D-3DA451F3ADE1}" presName="connTx" presStyleLbl="parChTrans1D4" presStyleIdx="3" presStyleCnt="4"/>
      <dgm:spPr/>
    </dgm:pt>
    <dgm:pt modelId="{459711FB-9DF7-4302-A19B-FE999AA067EC}" type="pres">
      <dgm:prSet presAssocID="{73B1B74C-3056-4953-9ECB-B869C3093A1C}" presName="root2" presStyleCnt="0"/>
      <dgm:spPr/>
    </dgm:pt>
    <dgm:pt modelId="{959CFB5C-A03A-49CF-A17F-7465954FE043}" type="pres">
      <dgm:prSet presAssocID="{73B1B74C-3056-4953-9ECB-B869C3093A1C}" presName="LevelTwoTextNode" presStyleLbl="node4" presStyleIdx="3" presStyleCnt="4" custScaleX="259017" custScaleY="172011">
        <dgm:presLayoutVars>
          <dgm:chPref val="3"/>
        </dgm:presLayoutVars>
      </dgm:prSet>
      <dgm:spPr/>
      <dgm:t>
        <a:bodyPr/>
        <a:lstStyle/>
        <a:p>
          <a:endParaRPr lang="es-CR"/>
        </a:p>
      </dgm:t>
    </dgm:pt>
    <dgm:pt modelId="{CE3A1B9B-2A58-4471-A07C-633AD5D0DBC9}" type="pres">
      <dgm:prSet presAssocID="{73B1B74C-3056-4953-9ECB-B869C3093A1C}" presName="level3hierChild" presStyleCnt="0"/>
      <dgm:spPr/>
    </dgm:pt>
  </dgm:ptLst>
  <dgm:cxnLst>
    <dgm:cxn modelId="{B82A168A-F355-46E7-9646-180C9FBB1B70}" type="presOf" srcId="{51EBF787-0F3C-4281-ACEA-3D1BD859D802}" destId="{A1A09333-CC60-497B-9B1E-8E955F9D41E5}" srcOrd="1" destOrd="0" presId="urn:microsoft.com/office/officeart/2005/8/layout/hierarchy2"/>
    <dgm:cxn modelId="{A7EC152D-8EE5-44B0-A856-0918158566B1}" type="presOf" srcId="{33CB905E-5A01-4688-899B-51E4E3D74449}" destId="{0CE4E3D6-5E18-4E3E-A01F-586A42C60B0A}" srcOrd="1" destOrd="0" presId="urn:microsoft.com/office/officeart/2005/8/layout/hierarchy2"/>
    <dgm:cxn modelId="{F58CB444-6A1B-44E2-87DA-2762FC11B70A}" srcId="{8EF15BD2-8DCA-4B5E-8F80-8F70DD3C6559}" destId="{43151AB3-C999-4680-A7F4-FD71CD29C7CA}" srcOrd="0" destOrd="0" parTransId="{B4E88BF9-B3DB-4272-967F-0A6030383BD9}" sibTransId="{18A827C5-0A34-4A7A-8B4E-3EEA8E8D2BBE}"/>
    <dgm:cxn modelId="{FF821E88-9037-46DE-A3C0-9C7A09544288}" type="presOf" srcId="{B12CC9AD-0667-47A6-B6B8-E3592EA5C00F}" destId="{DA3845D3-CEA4-4123-83DB-F63D56AD2D15}" srcOrd="0" destOrd="0" presId="urn:microsoft.com/office/officeart/2005/8/layout/hierarchy2"/>
    <dgm:cxn modelId="{ECE98257-A869-4A1B-A2F3-3BC5019E53B6}" type="presOf" srcId="{948172E3-27DC-416A-95FC-C7F672EB3870}" destId="{70B0EE06-F6BC-4BD1-88A1-2B62EF45E150}" srcOrd="0" destOrd="0" presId="urn:microsoft.com/office/officeart/2005/8/layout/hierarchy2"/>
    <dgm:cxn modelId="{CC60ACDE-6763-4B3A-BD57-5CA67305E7B8}" type="presOf" srcId="{ED547B1F-9F34-4495-B39E-948F176167CC}" destId="{CA074D82-4479-4B2B-B4E2-8468772BCCE3}" srcOrd="1" destOrd="0" presId="urn:microsoft.com/office/officeart/2005/8/layout/hierarchy2"/>
    <dgm:cxn modelId="{EC90533D-C33A-4DA2-A8E9-4FCA146787C6}" type="presOf" srcId="{4F90FDC8-3D26-46C1-8C8B-EC386DC6BE94}" destId="{265AFA7F-BFA1-42BE-863F-8ED4DB9A06BA}" srcOrd="1" destOrd="0" presId="urn:microsoft.com/office/officeart/2005/8/layout/hierarchy2"/>
    <dgm:cxn modelId="{4FB7C677-0188-401E-B092-AFBE7D981CA5}" srcId="{93331E56-DD16-4763-9A51-B182BC3FFE2B}" destId="{00819C58-CCD9-475E-BB24-124EDCD1C352}" srcOrd="0" destOrd="0" parTransId="{4F90FDC8-3D26-46C1-8C8B-EC386DC6BE94}" sibTransId="{49F92859-456A-4397-A4D3-336662C34889}"/>
    <dgm:cxn modelId="{ECEA5790-AED2-493F-B1CF-5C2DA660CB92}" type="presOf" srcId="{5CCA3BA3-151C-4F21-87AA-762354E317DA}" destId="{FEBD9658-9FD4-4178-A540-F83B7F968046}" srcOrd="0" destOrd="0" presId="urn:microsoft.com/office/officeart/2005/8/layout/hierarchy2"/>
    <dgm:cxn modelId="{90827065-AA09-4AF7-8C69-8720BE092F94}" srcId="{4A06FB0B-C734-473E-88FA-83DBC37AC928}" destId="{C2BAE4EE-76E6-44A9-BC8C-90A2B2727F81}" srcOrd="2" destOrd="0" parTransId="{51EBF787-0F3C-4281-ACEA-3D1BD859D802}" sibTransId="{6D2A2A2A-C668-4A46-9634-138AC9F9FF98}"/>
    <dgm:cxn modelId="{AB3D5D5A-2153-4A48-94FD-FE65E30B7528}" srcId="{CBBCF9B9-E2E7-47F6-8500-DD332B38C001}" destId="{93331E56-DD16-4763-9A51-B182BC3FFE2B}" srcOrd="0" destOrd="0" parTransId="{A39149E2-66E9-486F-B2EC-44B9EC8B7205}" sibTransId="{9D18E5FE-FEFE-4ECE-8BA7-9D3C79FF6695}"/>
    <dgm:cxn modelId="{00737A39-720D-48CC-80A8-F9B0E6E54F76}" type="presOf" srcId="{00819C58-CCD9-475E-BB24-124EDCD1C352}" destId="{8F5C2030-2144-4658-BD02-E6097C94AE57}" srcOrd="0" destOrd="0" presId="urn:microsoft.com/office/officeart/2005/8/layout/hierarchy2"/>
    <dgm:cxn modelId="{A707C423-5FEB-4704-BEF5-F4FDB821E87E}" type="presOf" srcId="{73B1B74C-3056-4953-9ECB-B869C3093A1C}" destId="{959CFB5C-A03A-49CF-A17F-7465954FE043}" srcOrd="0" destOrd="0" presId="urn:microsoft.com/office/officeart/2005/8/layout/hierarchy2"/>
    <dgm:cxn modelId="{E2263F17-CA35-418D-A716-F53A914BF4C9}" srcId="{93331E56-DD16-4763-9A51-B182BC3FFE2B}" destId="{73B1B74C-3056-4953-9ECB-B869C3093A1C}" srcOrd="2" destOrd="0" parTransId="{DEEBFC4F-D5AD-4B1C-BE2D-3DA451F3ADE1}" sibTransId="{C6D5CAE8-47EB-447E-B02F-2945286C0D4B}"/>
    <dgm:cxn modelId="{AFFEF1FE-A6A7-4225-8BBA-2F718B57F7C2}" type="presOf" srcId="{DEEBFC4F-D5AD-4B1C-BE2D-3DA451F3ADE1}" destId="{02C17E0C-03C9-4B52-B843-33C357BDE12D}" srcOrd="0" destOrd="0" presId="urn:microsoft.com/office/officeart/2005/8/layout/hierarchy2"/>
    <dgm:cxn modelId="{4738BB3D-A2E4-4438-BDBE-9C01FCB33401}" type="presOf" srcId="{C2BAE4EE-76E6-44A9-BC8C-90A2B2727F81}" destId="{01010138-6378-43F3-BC3E-38BCB4D05A9C}" srcOrd="0" destOrd="0" presId="urn:microsoft.com/office/officeart/2005/8/layout/hierarchy2"/>
    <dgm:cxn modelId="{4401D451-4146-4BC9-9BDE-B42FA25DC0E5}" type="presOf" srcId="{ED547B1F-9F34-4495-B39E-948F176167CC}" destId="{96A4431B-24EC-42D0-90A0-6F0D32EE3710}" srcOrd="0" destOrd="0" presId="urn:microsoft.com/office/officeart/2005/8/layout/hierarchy2"/>
    <dgm:cxn modelId="{832AB939-F859-4813-BC69-27BE5FD5368B}" type="presOf" srcId="{A39149E2-66E9-486F-B2EC-44B9EC8B7205}" destId="{6D66F1D6-A3D1-405C-A808-671441C08E31}" srcOrd="0" destOrd="0" presId="urn:microsoft.com/office/officeart/2005/8/layout/hierarchy2"/>
    <dgm:cxn modelId="{68C41292-E9DB-4725-8325-323126B7B751}" type="presOf" srcId="{33CB905E-5A01-4688-899B-51E4E3D74449}" destId="{B2535A1F-8215-4398-AE20-EE3072E6B82E}" srcOrd="0" destOrd="0" presId="urn:microsoft.com/office/officeart/2005/8/layout/hierarchy2"/>
    <dgm:cxn modelId="{15AA715B-F6F2-47EC-B0E9-49CDC6223271}" type="presOf" srcId="{CBBCF9B9-E2E7-47F6-8500-DD332B38C001}" destId="{1B7056D8-CD58-4CE8-B9EA-2354FF4A728C}" srcOrd="0" destOrd="0" presId="urn:microsoft.com/office/officeart/2005/8/layout/hierarchy2"/>
    <dgm:cxn modelId="{BF8EABC2-3CC2-400E-B81B-62E5AB2D9E73}" srcId="{4A06FB0B-C734-473E-88FA-83DBC37AC928}" destId="{CBBCF9B9-E2E7-47F6-8500-DD332B38C001}" srcOrd="3" destOrd="0" parTransId="{33CB905E-5A01-4688-899B-51E4E3D74449}" sibTransId="{6A6B0C8F-DA9C-48C0-BFBA-AE2E6A942A5C}"/>
    <dgm:cxn modelId="{B313B5AC-C057-4AF5-9272-DE6BE727DE3D}" srcId="{4A06FB0B-C734-473E-88FA-83DBC37AC928}" destId="{5CCA3BA3-151C-4F21-87AA-762354E317DA}" srcOrd="0" destOrd="0" parTransId="{FC05CB24-FFE7-4D1E-BA01-1307DB0074B9}" sibTransId="{A0B04778-C59F-471B-9046-9DC10B067371}"/>
    <dgm:cxn modelId="{A3F417C9-BB35-4E9B-A9FF-805073002A79}" type="presOf" srcId="{4A06FB0B-C734-473E-88FA-83DBC37AC928}" destId="{A6767FA2-C483-433C-8B5C-9E8E0DA09F7B}" srcOrd="0" destOrd="0" presId="urn:microsoft.com/office/officeart/2005/8/layout/hierarchy2"/>
    <dgm:cxn modelId="{663990FB-4FB5-41C9-9C00-EDD83F1FED5F}" type="presOf" srcId="{4F90FDC8-3D26-46C1-8C8B-EC386DC6BE94}" destId="{E8760031-ED63-4194-B616-D4C62D00D25D}" srcOrd="0" destOrd="0" presId="urn:microsoft.com/office/officeart/2005/8/layout/hierarchy2"/>
    <dgm:cxn modelId="{317783E8-2B1F-4981-B824-29F4CAC3975E}" type="presOf" srcId="{43151AB3-C999-4680-A7F4-FD71CD29C7CA}" destId="{C0BCFB16-3B14-4A9B-B159-4B3D39C6355F}" srcOrd="0" destOrd="0" presId="urn:microsoft.com/office/officeart/2005/8/layout/hierarchy2"/>
    <dgm:cxn modelId="{FBCBEE23-BB04-4FC4-853C-5048F42D3D6D}" type="presOf" srcId="{93331E56-DD16-4763-9A51-B182BC3FFE2B}" destId="{FAE7AEAC-5386-4A96-B616-80E7C3ACA045}" srcOrd="0" destOrd="0" presId="urn:microsoft.com/office/officeart/2005/8/layout/hierarchy2"/>
    <dgm:cxn modelId="{4C8C905E-6F5B-4085-B757-09845EB8925C}" type="presOf" srcId="{51EBF787-0F3C-4281-ACEA-3D1BD859D802}" destId="{A198BA11-62CE-46BC-9035-A21C6344C626}" srcOrd="0" destOrd="0" presId="urn:microsoft.com/office/officeart/2005/8/layout/hierarchy2"/>
    <dgm:cxn modelId="{86F9C370-7C0E-4BBF-BD4B-6890B2F05CAE}" type="presOf" srcId="{090AED8C-5479-4030-B809-BF136C9DA08A}" destId="{AE0E4157-7330-40D2-ADD5-4AE56956F5DB}" srcOrd="0" destOrd="0" presId="urn:microsoft.com/office/officeart/2005/8/layout/hierarchy2"/>
    <dgm:cxn modelId="{AC8D0249-1120-49AE-9C1E-CA3D1BC95177}" type="presOf" srcId="{FC05CB24-FFE7-4D1E-BA01-1307DB0074B9}" destId="{689F55DE-715B-49F7-81A9-37CBD5B28033}" srcOrd="0" destOrd="0" presId="urn:microsoft.com/office/officeart/2005/8/layout/hierarchy2"/>
    <dgm:cxn modelId="{EEB0BF90-3F3B-4C9B-AF3D-C4B3D5291239}" srcId="{93331E56-DD16-4763-9A51-B182BC3FFE2B}" destId="{090AED8C-5479-4030-B809-BF136C9DA08A}" srcOrd="1" destOrd="0" parTransId="{ED547B1F-9F34-4495-B39E-948F176167CC}" sibTransId="{D3E18866-9151-4D6C-BCE3-A406A3D150D7}"/>
    <dgm:cxn modelId="{3F58253B-49A9-4745-B228-8076DC4E646D}" type="presOf" srcId="{A39149E2-66E9-486F-B2EC-44B9EC8B7205}" destId="{80E84F68-E911-4608-9514-484992C0EDB0}" srcOrd="1" destOrd="0" presId="urn:microsoft.com/office/officeart/2005/8/layout/hierarchy2"/>
    <dgm:cxn modelId="{1EF53179-6399-4882-9A1A-5F344257D1DF}" type="presOf" srcId="{FC05CB24-FFE7-4D1E-BA01-1307DB0074B9}" destId="{8E940D5E-8DBD-48ED-96D0-202A976A0F30}" srcOrd="1" destOrd="0" presId="urn:microsoft.com/office/officeart/2005/8/layout/hierarchy2"/>
    <dgm:cxn modelId="{F4229316-B365-40DA-91A4-33D91BF70628}" type="presOf" srcId="{DEEBFC4F-D5AD-4B1C-BE2D-3DA451F3ADE1}" destId="{BC000BD2-F380-4E0C-9B7F-BC084F70283E}" srcOrd="1" destOrd="0" presId="urn:microsoft.com/office/officeart/2005/8/layout/hierarchy2"/>
    <dgm:cxn modelId="{8EFD4BD5-BE7C-4ABC-9412-7D642FE2CC15}" type="presOf" srcId="{8EF15BD2-8DCA-4B5E-8F80-8F70DD3C6559}" destId="{250A19DC-BD8D-4C8C-BC56-577D44F3431E}" srcOrd="0" destOrd="0" presId="urn:microsoft.com/office/officeart/2005/8/layout/hierarchy2"/>
    <dgm:cxn modelId="{6F3DA339-AC98-45C5-9755-0FC4C72F9F02}" type="presOf" srcId="{948172E3-27DC-416A-95FC-C7F672EB3870}" destId="{E3D62C14-2E79-4B80-B152-FAA6C2AD2C20}" srcOrd="1" destOrd="0" presId="urn:microsoft.com/office/officeart/2005/8/layout/hierarchy2"/>
    <dgm:cxn modelId="{EC4D2D54-60C9-4F8F-A45A-DCFDA9B4297E}" type="presOf" srcId="{724F66B5-3179-44F8-97DA-CCCFD8E37B27}" destId="{D5DD1F66-A00C-404D-9120-FBB633E5E0A1}" srcOrd="0" destOrd="0" presId="urn:microsoft.com/office/officeart/2005/8/layout/hierarchy2"/>
    <dgm:cxn modelId="{3787635B-648D-4EBC-892B-2FC7D93415CA}" type="presOf" srcId="{B12CC9AD-0667-47A6-B6B8-E3592EA5C00F}" destId="{3BD189D7-D1CB-4A94-9193-EE3048616CF5}" srcOrd="1" destOrd="0" presId="urn:microsoft.com/office/officeart/2005/8/layout/hierarchy2"/>
    <dgm:cxn modelId="{8E4F1A68-1097-45C2-B54C-1CC11A7A193F}" srcId="{4A06FB0B-C734-473E-88FA-83DBC37AC928}" destId="{724F66B5-3179-44F8-97DA-CCCFD8E37B27}" srcOrd="1" destOrd="0" parTransId="{948172E3-27DC-416A-95FC-C7F672EB3870}" sibTransId="{71737C04-AAD8-4554-8030-3A736781E5EA}"/>
    <dgm:cxn modelId="{A06DAE62-0561-4486-AD28-70CCC0FB3C91}" srcId="{43151AB3-C999-4680-A7F4-FD71CD29C7CA}" destId="{4A06FB0B-C734-473E-88FA-83DBC37AC928}" srcOrd="0" destOrd="0" parTransId="{B12CC9AD-0667-47A6-B6B8-E3592EA5C00F}" sibTransId="{EDFE2393-8280-4172-8C6B-564CD26C850A}"/>
    <dgm:cxn modelId="{F2B29B51-7BE7-48A8-9E28-A8798321AE2E}" type="presParOf" srcId="{250A19DC-BD8D-4C8C-BC56-577D44F3431E}" destId="{8D21DB9B-DA66-47EC-B7B0-621B1C36CB12}" srcOrd="0" destOrd="0" presId="urn:microsoft.com/office/officeart/2005/8/layout/hierarchy2"/>
    <dgm:cxn modelId="{1FC48A4A-0176-4B26-B20C-51FC9458ABA2}" type="presParOf" srcId="{8D21DB9B-DA66-47EC-B7B0-621B1C36CB12}" destId="{C0BCFB16-3B14-4A9B-B159-4B3D39C6355F}" srcOrd="0" destOrd="0" presId="urn:microsoft.com/office/officeart/2005/8/layout/hierarchy2"/>
    <dgm:cxn modelId="{30C8B822-B1AA-4367-8506-24F168005070}" type="presParOf" srcId="{8D21DB9B-DA66-47EC-B7B0-621B1C36CB12}" destId="{DCD38C00-951D-448E-B404-315C71198CB0}" srcOrd="1" destOrd="0" presId="urn:microsoft.com/office/officeart/2005/8/layout/hierarchy2"/>
    <dgm:cxn modelId="{985AA615-08EE-4863-BBDF-8B7A76377F4E}" type="presParOf" srcId="{DCD38C00-951D-448E-B404-315C71198CB0}" destId="{DA3845D3-CEA4-4123-83DB-F63D56AD2D15}" srcOrd="0" destOrd="0" presId="urn:microsoft.com/office/officeart/2005/8/layout/hierarchy2"/>
    <dgm:cxn modelId="{1E8A1A90-5328-4E78-B1EB-EFDEF8FE62E0}" type="presParOf" srcId="{DA3845D3-CEA4-4123-83DB-F63D56AD2D15}" destId="{3BD189D7-D1CB-4A94-9193-EE3048616CF5}" srcOrd="0" destOrd="0" presId="urn:microsoft.com/office/officeart/2005/8/layout/hierarchy2"/>
    <dgm:cxn modelId="{04C92CA2-D94D-4A1D-B92E-1953B9143F47}" type="presParOf" srcId="{DCD38C00-951D-448E-B404-315C71198CB0}" destId="{AE9C99D8-C7F2-4FF1-9730-E7EF4F81BF20}" srcOrd="1" destOrd="0" presId="urn:microsoft.com/office/officeart/2005/8/layout/hierarchy2"/>
    <dgm:cxn modelId="{E1DCF097-132B-4C81-8D5D-820F9AA94A70}" type="presParOf" srcId="{AE9C99D8-C7F2-4FF1-9730-E7EF4F81BF20}" destId="{A6767FA2-C483-433C-8B5C-9E8E0DA09F7B}" srcOrd="0" destOrd="0" presId="urn:microsoft.com/office/officeart/2005/8/layout/hierarchy2"/>
    <dgm:cxn modelId="{99876511-DB0B-4E35-AE39-E98B231A6B07}" type="presParOf" srcId="{AE9C99D8-C7F2-4FF1-9730-E7EF4F81BF20}" destId="{61A285E6-90BE-436E-AECA-32F7CEE97A77}" srcOrd="1" destOrd="0" presId="urn:microsoft.com/office/officeart/2005/8/layout/hierarchy2"/>
    <dgm:cxn modelId="{03DC4DC6-1582-45B5-A04A-89E920A0C78D}" type="presParOf" srcId="{61A285E6-90BE-436E-AECA-32F7CEE97A77}" destId="{689F55DE-715B-49F7-81A9-37CBD5B28033}" srcOrd="0" destOrd="0" presId="urn:microsoft.com/office/officeart/2005/8/layout/hierarchy2"/>
    <dgm:cxn modelId="{BCAEE655-C167-45E9-8A5B-881CC86B4049}" type="presParOf" srcId="{689F55DE-715B-49F7-81A9-37CBD5B28033}" destId="{8E940D5E-8DBD-48ED-96D0-202A976A0F30}" srcOrd="0" destOrd="0" presId="urn:microsoft.com/office/officeart/2005/8/layout/hierarchy2"/>
    <dgm:cxn modelId="{BCC47A2F-9DC0-4B95-BCDB-AB54B76DCA41}" type="presParOf" srcId="{61A285E6-90BE-436E-AECA-32F7CEE97A77}" destId="{2DED13F7-EDA8-42BE-8734-DD8CBBB92ABB}" srcOrd="1" destOrd="0" presId="urn:microsoft.com/office/officeart/2005/8/layout/hierarchy2"/>
    <dgm:cxn modelId="{4F689E87-63A2-4571-9C1B-8726076FAB72}" type="presParOf" srcId="{2DED13F7-EDA8-42BE-8734-DD8CBBB92ABB}" destId="{FEBD9658-9FD4-4178-A540-F83B7F968046}" srcOrd="0" destOrd="0" presId="urn:microsoft.com/office/officeart/2005/8/layout/hierarchy2"/>
    <dgm:cxn modelId="{E5A9FE97-45DC-454E-8ABD-01150C8A7C72}" type="presParOf" srcId="{2DED13F7-EDA8-42BE-8734-DD8CBBB92ABB}" destId="{49C8A9A5-7923-4AB2-9BD1-1196C6F05881}" srcOrd="1" destOrd="0" presId="urn:microsoft.com/office/officeart/2005/8/layout/hierarchy2"/>
    <dgm:cxn modelId="{1B24B6FF-9871-4AA4-B4CB-0196073FBC54}" type="presParOf" srcId="{61A285E6-90BE-436E-AECA-32F7CEE97A77}" destId="{70B0EE06-F6BC-4BD1-88A1-2B62EF45E150}" srcOrd="2" destOrd="0" presId="urn:microsoft.com/office/officeart/2005/8/layout/hierarchy2"/>
    <dgm:cxn modelId="{EFD680E5-EBBB-4FEE-A401-C0CE64661586}" type="presParOf" srcId="{70B0EE06-F6BC-4BD1-88A1-2B62EF45E150}" destId="{E3D62C14-2E79-4B80-B152-FAA6C2AD2C20}" srcOrd="0" destOrd="0" presId="urn:microsoft.com/office/officeart/2005/8/layout/hierarchy2"/>
    <dgm:cxn modelId="{78EBE004-A5E1-4BAF-9AED-98A996695C46}" type="presParOf" srcId="{61A285E6-90BE-436E-AECA-32F7CEE97A77}" destId="{23B66F4E-5142-41DB-B817-1788E297DDF5}" srcOrd="3" destOrd="0" presId="urn:microsoft.com/office/officeart/2005/8/layout/hierarchy2"/>
    <dgm:cxn modelId="{CAA4CAC7-DC34-493B-B13E-0288F52B8435}" type="presParOf" srcId="{23B66F4E-5142-41DB-B817-1788E297DDF5}" destId="{D5DD1F66-A00C-404D-9120-FBB633E5E0A1}" srcOrd="0" destOrd="0" presId="urn:microsoft.com/office/officeart/2005/8/layout/hierarchy2"/>
    <dgm:cxn modelId="{A3E4D26A-6C0D-4B23-87BE-22B8E0457289}" type="presParOf" srcId="{23B66F4E-5142-41DB-B817-1788E297DDF5}" destId="{02A11638-BB59-470A-9F2B-50D651A2F273}" srcOrd="1" destOrd="0" presId="urn:microsoft.com/office/officeart/2005/8/layout/hierarchy2"/>
    <dgm:cxn modelId="{EF448D49-9C83-4EFC-8429-5393E0681CA2}" type="presParOf" srcId="{61A285E6-90BE-436E-AECA-32F7CEE97A77}" destId="{A198BA11-62CE-46BC-9035-A21C6344C626}" srcOrd="4" destOrd="0" presId="urn:microsoft.com/office/officeart/2005/8/layout/hierarchy2"/>
    <dgm:cxn modelId="{3B705EDE-D41C-4C1C-965B-D95D6972E121}" type="presParOf" srcId="{A198BA11-62CE-46BC-9035-A21C6344C626}" destId="{A1A09333-CC60-497B-9B1E-8E955F9D41E5}" srcOrd="0" destOrd="0" presId="urn:microsoft.com/office/officeart/2005/8/layout/hierarchy2"/>
    <dgm:cxn modelId="{01839131-F447-4D9D-B9F6-80E9115A6029}" type="presParOf" srcId="{61A285E6-90BE-436E-AECA-32F7CEE97A77}" destId="{A9F94AFC-4D37-43BB-828F-6724A8594C70}" srcOrd="5" destOrd="0" presId="urn:microsoft.com/office/officeart/2005/8/layout/hierarchy2"/>
    <dgm:cxn modelId="{5848E296-9F84-4BC1-81C6-5A450E5481D8}" type="presParOf" srcId="{A9F94AFC-4D37-43BB-828F-6724A8594C70}" destId="{01010138-6378-43F3-BC3E-38BCB4D05A9C}" srcOrd="0" destOrd="0" presId="urn:microsoft.com/office/officeart/2005/8/layout/hierarchy2"/>
    <dgm:cxn modelId="{664A2B16-01C8-4267-96A2-F3B6069D75D9}" type="presParOf" srcId="{A9F94AFC-4D37-43BB-828F-6724A8594C70}" destId="{6A54E36C-5084-47FF-82EA-D5D3B330861D}" srcOrd="1" destOrd="0" presId="urn:microsoft.com/office/officeart/2005/8/layout/hierarchy2"/>
    <dgm:cxn modelId="{42B9523B-ADED-4EF0-BEC8-630C86D46F5D}" type="presParOf" srcId="{61A285E6-90BE-436E-AECA-32F7CEE97A77}" destId="{B2535A1F-8215-4398-AE20-EE3072E6B82E}" srcOrd="6" destOrd="0" presId="urn:microsoft.com/office/officeart/2005/8/layout/hierarchy2"/>
    <dgm:cxn modelId="{AFAE1ADC-4857-45B3-B6F1-B43C38D1E092}" type="presParOf" srcId="{B2535A1F-8215-4398-AE20-EE3072E6B82E}" destId="{0CE4E3D6-5E18-4E3E-A01F-586A42C60B0A}" srcOrd="0" destOrd="0" presId="urn:microsoft.com/office/officeart/2005/8/layout/hierarchy2"/>
    <dgm:cxn modelId="{4A548AE2-34B1-4EE0-98CC-519E34938A3A}" type="presParOf" srcId="{61A285E6-90BE-436E-AECA-32F7CEE97A77}" destId="{D919FB00-FFCA-4479-9C84-6D621B635FB7}" srcOrd="7" destOrd="0" presId="urn:microsoft.com/office/officeart/2005/8/layout/hierarchy2"/>
    <dgm:cxn modelId="{A2C88055-BE7B-4E4A-A4CC-27F4EAB8FC9B}" type="presParOf" srcId="{D919FB00-FFCA-4479-9C84-6D621B635FB7}" destId="{1B7056D8-CD58-4CE8-B9EA-2354FF4A728C}" srcOrd="0" destOrd="0" presId="urn:microsoft.com/office/officeart/2005/8/layout/hierarchy2"/>
    <dgm:cxn modelId="{6C544C1C-177E-4FD0-9F99-815AD04DA143}" type="presParOf" srcId="{D919FB00-FFCA-4479-9C84-6D621B635FB7}" destId="{E06B1EF7-B9EF-4C4F-B49F-F0C38FE125CD}" srcOrd="1" destOrd="0" presId="urn:microsoft.com/office/officeart/2005/8/layout/hierarchy2"/>
    <dgm:cxn modelId="{1C9D731A-6E74-4FA9-BB7C-744B640C98D4}" type="presParOf" srcId="{E06B1EF7-B9EF-4C4F-B49F-F0C38FE125CD}" destId="{6D66F1D6-A3D1-405C-A808-671441C08E31}" srcOrd="0" destOrd="0" presId="urn:microsoft.com/office/officeart/2005/8/layout/hierarchy2"/>
    <dgm:cxn modelId="{1AE6E8A1-D22F-400B-B916-F0EBDE9F6D6A}" type="presParOf" srcId="{6D66F1D6-A3D1-405C-A808-671441C08E31}" destId="{80E84F68-E911-4608-9514-484992C0EDB0}" srcOrd="0" destOrd="0" presId="urn:microsoft.com/office/officeart/2005/8/layout/hierarchy2"/>
    <dgm:cxn modelId="{809E0439-08F8-4D70-85A5-E2FC5550AA43}" type="presParOf" srcId="{E06B1EF7-B9EF-4C4F-B49F-F0C38FE125CD}" destId="{BC665A1E-B68C-48AC-9FD6-24BB30107A87}" srcOrd="1" destOrd="0" presId="urn:microsoft.com/office/officeart/2005/8/layout/hierarchy2"/>
    <dgm:cxn modelId="{599A1AB1-F20B-4F63-9F64-F9141C5961B6}" type="presParOf" srcId="{BC665A1E-B68C-48AC-9FD6-24BB30107A87}" destId="{FAE7AEAC-5386-4A96-B616-80E7C3ACA045}" srcOrd="0" destOrd="0" presId="urn:microsoft.com/office/officeart/2005/8/layout/hierarchy2"/>
    <dgm:cxn modelId="{EC97A09F-5A1E-47FB-A991-336A33969269}" type="presParOf" srcId="{BC665A1E-B68C-48AC-9FD6-24BB30107A87}" destId="{31BAFC8C-16AE-48E2-9127-7018B028F3B1}" srcOrd="1" destOrd="0" presId="urn:microsoft.com/office/officeart/2005/8/layout/hierarchy2"/>
    <dgm:cxn modelId="{2B7F4DFC-CA81-4342-A8D0-ED5594D0CA10}" type="presParOf" srcId="{31BAFC8C-16AE-48E2-9127-7018B028F3B1}" destId="{E8760031-ED63-4194-B616-D4C62D00D25D}" srcOrd="0" destOrd="0" presId="urn:microsoft.com/office/officeart/2005/8/layout/hierarchy2"/>
    <dgm:cxn modelId="{3E58F1B1-07F1-4F4F-90AC-FDAB806CAD78}" type="presParOf" srcId="{E8760031-ED63-4194-B616-D4C62D00D25D}" destId="{265AFA7F-BFA1-42BE-863F-8ED4DB9A06BA}" srcOrd="0" destOrd="0" presId="urn:microsoft.com/office/officeart/2005/8/layout/hierarchy2"/>
    <dgm:cxn modelId="{182B1A07-4065-4468-B7B9-FC181F8B7EE9}" type="presParOf" srcId="{31BAFC8C-16AE-48E2-9127-7018B028F3B1}" destId="{824BC185-5844-4E38-B72D-E1977939E1A8}" srcOrd="1" destOrd="0" presId="urn:microsoft.com/office/officeart/2005/8/layout/hierarchy2"/>
    <dgm:cxn modelId="{108744F4-5904-46AD-8B8C-2B3AE59CAAC7}" type="presParOf" srcId="{824BC185-5844-4E38-B72D-E1977939E1A8}" destId="{8F5C2030-2144-4658-BD02-E6097C94AE57}" srcOrd="0" destOrd="0" presId="urn:microsoft.com/office/officeart/2005/8/layout/hierarchy2"/>
    <dgm:cxn modelId="{F32F74C5-EB0A-4F21-B712-D297DAB43B29}" type="presParOf" srcId="{824BC185-5844-4E38-B72D-E1977939E1A8}" destId="{42CD3E56-61CC-47A2-A6DB-F8A8B3BFD240}" srcOrd="1" destOrd="0" presId="urn:microsoft.com/office/officeart/2005/8/layout/hierarchy2"/>
    <dgm:cxn modelId="{D1DA7A3D-4288-4206-BDE6-C4F2D6F9186E}" type="presParOf" srcId="{31BAFC8C-16AE-48E2-9127-7018B028F3B1}" destId="{96A4431B-24EC-42D0-90A0-6F0D32EE3710}" srcOrd="2" destOrd="0" presId="urn:microsoft.com/office/officeart/2005/8/layout/hierarchy2"/>
    <dgm:cxn modelId="{710A1E62-CCE1-4004-B2AD-58B1D36C5828}" type="presParOf" srcId="{96A4431B-24EC-42D0-90A0-6F0D32EE3710}" destId="{CA074D82-4479-4B2B-B4E2-8468772BCCE3}" srcOrd="0" destOrd="0" presId="urn:microsoft.com/office/officeart/2005/8/layout/hierarchy2"/>
    <dgm:cxn modelId="{5A9F6F5C-246E-468D-B0BF-EA649BCC568E}" type="presParOf" srcId="{31BAFC8C-16AE-48E2-9127-7018B028F3B1}" destId="{4DDD3A3D-9C5E-4508-8B24-2BB8DDDB45C0}" srcOrd="3" destOrd="0" presId="urn:microsoft.com/office/officeart/2005/8/layout/hierarchy2"/>
    <dgm:cxn modelId="{07B6A83B-2B5B-4ED4-85AF-C138AD3A1EF3}" type="presParOf" srcId="{4DDD3A3D-9C5E-4508-8B24-2BB8DDDB45C0}" destId="{AE0E4157-7330-40D2-ADD5-4AE56956F5DB}" srcOrd="0" destOrd="0" presId="urn:microsoft.com/office/officeart/2005/8/layout/hierarchy2"/>
    <dgm:cxn modelId="{901EE0E2-335D-4BA3-AC68-D3B0FD131569}" type="presParOf" srcId="{4DDD3A3D-9C5E-4508-8B24-2BB8DDDB45C0}" destId="{BC2BB272-E7B1-40D8-9021-C498D6A52BE9}" srcOrd="1" destOrd="0" presId="urn:microsoft.com/office/officeart/2005/8/layout/hierarchy2"/>
    <dgm:cxn modelId="{2E3B24D0-40D4-42CB-88D6-E9EF4F28A906}" type="presParOf" srcId="{31BAFC8C-16AE-48E2-9127-7018B028F3B1}" destId="{02C17E0C-03C9-4B52-B843-33C357BDE12D}" srcOrd="4" destOrd="0" presId="urn:microsoft.com/office/officeart/2005/8/layout/hierarchy2"/>
    <dgm:cxn modelId="{50397CB6-61D2-42E2-9AB7-E1999BA5262E}" type="presParOf" srcId="{02C17E0C-03C9-4B52-B843-33C357BDE12D}" destId="{BC000BD2-F380-4E0C-9B7F-BC084F70283E}" srcOrd="0" destOrd="0" presId="urn:microsoft.com/office/officeart/2005/8/layout/hierarchy2"/>
    <dgm:cxn modelId="{02FF32EC-7E5D-4C31-A1AB-67C91B5CF1BF}" type="presParOf" srcId="{31BAFC8C-16AE-48E2-9127-7018B028F3B1}" destId="{459711FB-9DF7-4302-A19B-FE999AA067EC}" srcOrd="5" destOrd="0" presId="urn:microsoft.com/office/officeart/2005/8/layout/hierarchy2"/>
    <dgm:cxn modelId="{1920238B-A277-4CD5-8EEB-BC894CEE6CB2}" type="presParOf" srcId="{459711FB-9DF7-4302-A19B-FE999AA067EC}" destId="{959CFB5C-A03A-49CF-A17F-7465954FE043}" srcOrd="0" destOrd="0" presId="urn:microsoft.com/office/officeart/2005/8/layout/hierarchy2"/>
    <dgm:cxn modelId="{02C0F64F-4276-4130-B859-9E2693C2FFF4}" type="presParOf" srcId="{459711FB-9DF7-4302-A19B-FE999AA067EC}" destId="{CE3A1B9B-2A58-4471-A07C-633AD5D0DBC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7938ECA-2B02-40B1-8E35-1F3ED71573EC}" type="doc">
      <dgm:prSet loTypeId="urn:microsoft.com/office/officeart/2005/8/layout/cycle5" loCatId="cycle" qsTypeId="urn:microsoft.com/office/officeart/2005/8/quickstyle/simple1" qsCatId="simple" csTypeId="urn:microsoft.com/office/officeart/2005/8/colors/accent1_1" csCatId="accent1" phldr="1"/>
      <dgm:spPr/>
      <dgm:t>
        <a:bodyPr/>
        <a:lstStyle/>
        <a:p>
          <a:endParaRPr lang="es-CR"/>
        </a:p>
      </dgm:t>
    </dgm:pt>
    <dgm:pt modelId="{30B64112-AC0E-4DFE-BA6F-D5C24095F9D5}">
      <dgm:prSet phldrT="[Texto]"/>
      <dgm:spPr/>
      <dgm:t>
        <a:bodyPr/>
        <a:lstStyle/>
        <a:p>
          <a:r>
            <a:rPr lang="es-CR" dirty="0" smtClean="0"/>
            <a:t>Acción</a:t>
          </a:r>
          <a:endParaRPr lang="es-CR" dirty="0"/>
        </a:p>
      </dgm:t>
    </dgm:pt>
    <dgm:pt modelId="{BFDB7422-D320-42EC-8526-887605ECE82D}" type="parTrans" cxnId="{8355E7C7-2EE7-4414-AD1B-2AF94DC0B97E}">
      <dgm:prSet/>
      <dgm:spPr/>
      <dgm:t>
        <a:bodyPr/>
        <a:lstStyle/>
        <a:p>
          <a:endParaRPr lang="es-CR"/>
        </a:p>
      </dgm:t>
    </dgm:pt>
    <dgm:pt modelId="{586DBB33-1E5F-45FC-BD77-81BDD83EEC0D}" type="sibTrans" cxnId="{8355E7C7-2EE7-4414-AD1B-2AF94DC0B97E}">
      <dgm:prSet/>
      <dgm:spPr/>
      <dgm:t>
        <a:bodyPr/>
        <a:lstStyle/>
        <a:p>
          <a:endParaRPr lang="es-CR"/>
        </a:p>
      </dgm:t>
    </dgm:pt>
    <dgm:pt modelId="{49608902-493C-47E7-A9D3-7C1245E34796}">
      <dgm:prSet phldrT="[Texto]"/>
      <dgm:spPr/>
      <dgm:t>
        <a:bodyPr/>
        <a:lstStyle/>
        <a:p>
          <a:r>
            <a:rPr lang="es-CR" dirty="0" smtClean="0"/>
            <a:t>Función</a:t>
          </a:r>
          <a:endParaRPr lang="es-CR" dirty="0"/>
        </a:p>
      </dgm:t>
    </dgm:pt>
    <dgm:pt modelId="{D039C41F-697B-4387-B5AE-4DB9876A1E23}" type="parTrans" cxnId="{A9AEBA5B-4D6A-4214-AF79-A2A9926BF80D}">
      <dgm:prSet/>
      <dgm:spPr/>
      <dgm:t>
        <a:bodyPr/>
        <a:lstStyle/>
        <a:p>
          <a:endParaRPr lang="es-CR"/>
        </a:p>
      </dgm:t>
    </dgm:pt>
    <dgm:pt modelId="{17C46D0E-25FD-44DD-B1CD-CC1DD88F374B}" type="sibTrans" cxnId="{A9AEBA5B-4D6A-4214-AF79-A2A9926BF80D}">
      <dgm:prSet/>
      <dgm:spPr/>
      <dgm:t>
        <a:bodyPr/>
        <a:lstStyle/>
        <a:p>
          <a:endParaRPr lang="es-CR"/>
        </a:p>
      </dgm:t>
    </dgm:pt>
    <dgm:pt modelId="{98A060A3-3A25-4BE4-9860-8E7285014DC5}">
      <dgm:prSet phldrT="[Texto]"/>
      <dgm:spPr/>
      <dgm:t>
        <a:bodyPr/>
        <a:lstStyle/>
        <a:p>
          <a:r>
            <a:rPr lang="es-CR" dirty="0" err="1" smtClean="0"/>
            <a:t>Subfunción</a:t>
          </a:r>
          <a:r>
            <a:rPr lang="es-CR" dirty="0" smtClean="0"/>
            <a:t> / Proceso trabajo</a:t>
          </a:r>
          <a:endParaRPr lang="es-CR" dirty="0"/>
        </a:p>
      </dgm:t>
    </dgm:pt>
    <dgm:pt modelId="{AABCF7B4-FB13-4D8C-B16B-F7C5C554A49A}" type="parTrans" cxnId="{8C035065-A925-4532-A688-BBF2AADEAA0E}">
      <dgm:prSet/>
      <dgm:spPr/>
      <dgm:t>
        <a:bodyPr/>
        <a:lstStyle/>
        <a:p>
          <a:endParaRPr lang="es-CR"/>
        </a:p>
      </dgm:t>
    </dgm:pt>
    <dgm:pt modelId="{AC3403FA-66DC-4D8E-868D-B3D6960FF941}" type="sibTrans" cxnId="{8C035065-A925-4532-A688-BBF2AADEAA0E}">
      <dgm:prSet/>
      <dgm:spPr/>
      <dgm:t>
        <a:bodyPr/>
        <a:lstStyle/>
        <a:p>
          <a:endParaRPr lang="es-CR"/>
        </a:p>
      </dgm:t>
    </dgm:pt>
    <dgm:pt modelId="{A59BCB89-E589-40BC-A732-D851DC7143A1}">
      <dgm:prSet phldrT="[Texto]"/>
      <dgm:spPr/>
      <dgm:t>
        <a:bodyPr/>
        <a:lstStyle/>
        <a:p>
          <a:r>
            <a:rPr lang="es-CR" dirty="0" smtClean="0"/>
            <a:t>Actividad</a:t>
          </a:r>
          <a:endParaRPr lang="es-CR" dirty="0"/>
        </a:p>
      </dgm:t>
    </dgm:pt>
    <dgm:pt modelId="{C85594D1-50A2-4C21-AC34-4F0D4551B108}" type="parTrans" cxnId="{3A0DF605-5E5D-46BB-85BF-B8F7B83F2B24}">
      <dgm:prSet/>
      <dgm:spPr/>
      <dgm:t>
        <a:bodyPr/>
        <a:lstStyle/>
        <a:p>
          <a:endParaRPr lang="es-CR"/>
        </a:p>
      </dgm:t>
    </dgm:pt>
    <dgm:pt modelId="{92F06B8B-D8D2-47C1-8BFF-347D82E8F1A1}" type="sibTrans" cxnId="{3A0DF605-5E5D-46BB-85BF-B8F7B83F2B24}">
      <dgm:prSet/>
      <dgm:spPr/>
      <dgm:t>
        <a:bodyPr/>
        <a:lstStyle/>
        <a:p>
          <a:endParaRPr lang="es-CR"/>
        </a:p>
      </dgm:t>
    </dgm:pt>
    <dgm:pt modelId="{E252B272-748B-47B7-83B0-1DD9904FC2C8}">
      <dgm:prSet phldrT="[Texto]"/>
      <dgm:spPr/>
      <dgm:t>
        <a:bodyPr/>
        <a:lstStyle/>
        <a:p>
          <a:r>
            <a:rPr lang="es-CR" dirty="0" smtClean="0"/>
            <a:t>Operación / Tarea (secuencia)</a:t>
          </a:r>
          <a:endParaRPr lang="es-CR" dirty="0"/>
        </a:p>
      </dgm:t>
    </dgm:pt>
    <dgm:pt modelId="{5F6AD1C7-E724-4DBE-B92D-0DDECC741A95}" type="parTrans" cxnId="{CD79D135-1CAB-45F3-86A0-5BAA96890B34}">
      <dgm:prSet/>
      <dgm:spPr/>
      <dgm:t>
        <a:bodyPr/>
        <a:lstStyle/>
        <a:p>
          <a:endParaRPr lang="es-CR"/>
        </a:p>
      </dgm:t>
    </dgm:pt>
    <dgm:pt modelId="{BADAC8CC-A3C5-4D9A-ACC6-B53D75B9A9CA}" type="sibTrans" cxnId="{CD79D135-1CAB-45F3-86A0-5BAA96890B34}">
      <dgm:prSet/>
      <dgm:spPr/>
      <dgm:t>
        <a:bodyPr/>
        <a:lstStyle/>
        <a:p>
          <a:endParaRPr lang="es-CR"/>
        </a:p>
      </dgm:t>
    </dgm:pt>
    <dgm:pt modelId="{3DBFB57A-F021-4EB2-A982-C90DBC13B1E3}" type="pres">
      <dgm:prSet presAssocID="{A7938ECA-2B02-40B1-8E35-1F3ED71573EC}" presName="cycle" presStyleCnt="0">
        <dgm:presLayoutVars>
          <dgm:dir/>
          <dgm:resizeHandles val="exact"/>
        </dgm:presLayoutVars>
      </dgm:prSet>
      <dgm:spPr/>
      <dgm:t>
        <a:bodyPr/>
        <a:lstStyle/>
        <a:p>
          <a:endParaRPr lang="es-CR"/>
        </a:p>
      </dgm:t>
    </dgm:pt>
    <dgm:pt modelId="{A8E30DA3-BDB9-46DB-A69B-D4FC98AE3DC7}" type="pres">
      <dgm:prSet presAssocID="{30B64112-AC0E-4DFE-BA6F-D5C24095F9D5}" presName="node" presStyleLbl="node1" presStyleIdx="0" presStyleCnt="5">
        <dgm:presLayoutVars>
          <dgm:bulletEnabled val="1"/>
        </dgm:presLayoutVars>
      </dgm:prSet>
      <dgm:spPr/>
      <dgm:t>
        <a:bodyPr/>
        <a:lstStyle/>
        <a:p>
          <a:endParaRPr lang="es-CR"/>
        </a:p>
      </dgm:t>
    </dgm:pt>
    <dgm:pt modelId="{6B035867-61AB-498B-9F89-E00565EADFFC}" type="pres">
      <dgm:prSet presAssocID="{30B64112-AC0E-4DFE-BA6F-D5C24095F9D5}" presName="spNode" presStyleCnt="0"/>
      <dgm:spPr/>
    </dgm:pt>
    <dgm:pt modelId="{F13D660E-0101-4100-B43A-BDF7DDDE01AE}" type="pres">
      <dgm:prSet presAssocID="{586DBB33-1E5F-45FC-BD77-81BDD83EEC0D}" presName="sibTrans" presStyleLbl="sibTrans1D1" presStyleIdx="0" presStyleCnt="5"/>
      <dgm:spPr/>
      <dgm:t>
        <a:bodyPr/>
        <a:lstStyle/>
        <a:p>
          <a:endParaRPr lang="es-CR"/>
        </a:p>
      </dgm:t>
    </dgm:pt>
    <dgm:pt modelId="{98E6534B-2A4D-4D48-B87C-1227DEF0A9E2}" type="pres">
      <dgm:prSet presAssocID="{49608902-493C-47E7-A9D3-7C1245E34796}" presName="node" presStyleLbl="node1" presStyleIdx="1" presStyleCnt="5">
        <dgm:presLayoutVars>
          <dgm:bulletEnabled val="1"/>
        </dgm:presLayoutVars>
      </dgm:prSet>
      <dgm:spPr/>
      <dgm:t>
        <a:bodyPr/>
        <a:lstStyle/>
        <a:p>
          <a:endParaRPr lang="es-CR"/>
        </a:p>
      </dgm:t>
    </dgm:pt>
    <dgm:pt modelId="{4B490086-6D29-41BC-86E6-9E6C581C7543}" type="pres">
      <dgm:prSet presAssocID="{49608902-493C-47E7-A9D3-7C1245E34796}" presName="spNode" presStyleCnt="0"/>
      <dgm:spPr/>
    </dgm:pt>
    <dgm:pt modelId="{1FFD3ECB-80D5-42B6-B5CC-BA5AFD074083}" type="pres">
      <dgm:prSet presAssocID="{17C46D0E-25FD-44DD-B1CD-CC1DD88F374B}" presName="sibTrans" presStyleLbl="sibTrans1D1" presStyleIdx="1" presStyleCnt="5"/>
      <dgm:spPr/>
      <dgm:t>
        <a:bodyPr/>
        <a:lstStyle/>
        <a:p>
          <a:endParaRPr lang="es-CR"/>
        </a:p>
      </dgm:t>
    </dgm:pt>
    <dgm:pt modelId="{C6E13882-CC78-4968-839C-00F5A6BEAEF0}" type="pres">
      <dgm:prSet presAssocID="{98A060A3-3A25-4BE4-9860-8E7285014DC5}" presName="node" presStyleLbl="node1" presStyleIdx="2" presStyleCnt="5">
        <dgm:presLayoutVars>
          <dgm:bulletEnabled val="1"/>
        </dgm:presLayoutVars>
      </dgm:prSet>
      <dgm:spPr/>
      <dgm:t>
        <a:bodyPr/>
        <a:lstStyle/>
        <a:p>
          <a:endParaRPr lang="es-CR"/>
        </a:p>
      </dgm:t>
    </dgm:pt>
    <dgm:pt modelId="{E7334CC8-BBFE-46CC-B59B-BD6D1549A603}" type="pres">
      <dgm:prSet presAssocID="{98A060A3-3A25-4BE4-9860-8E7285014DC5}" presName="spNode" presStyleCnt="0"/>
      <dgm:spPr/>
    </dgm:pt>
    <dgm:pt modelId="{1637C3C7-A370-43EC-A085-711649814849}" type="pres">
      <dgm:prSet presAssocID="{AC3403FA-66DC-4D8E-868D-B3D6960FF941}" presName="sibTrans" presStyleLbl="sibTrans1D1" presStyleIdx="2" presStyleCnt="5"/>
      <dgm:spPr/>
      <dgm:t>
        <a:bodyPr/>
        <a:lstStyle/>
        <a:p>
          <a:endParaRPr lang="es-CR"/>
        </a:p>
      </dgm:t>
    </dgm:pt>
    <dgm:pt modelId="{52FA3849-1EDE-45F8-B3BA-9BBF8780FA4E}" type="pres">
      <dgm:prSet presAssocID="{A59BCB89-E589-40BC-A732-D851DC7143A1}" presName="node" presStyleLbl="node1" presStyleIdx="3" presStyleCnt="5">
        <dgm:presLayoutVars>
          <dgm:bulletEnabled val="1"/>
        </dgm:presLayoutVars>
      </dgm:prSet>
      <dgm:spPr/>
      <dgm:t>
        <a:bodyPr/>
        <a:lstStyle/>
        <a:p>
          <a:endParaRPr lang="es-CR"/>
        </a:p>
      </dgm:t>
    </dgm:pt>
    <dgm:pt modelId="{AAD366AB-EFBB-4918-AB95-1BD4AB69937A}" type="pres">
      <dgm:prSet presAssocID="{A59BCB89-E589-40BC-A732-D851DC7143A1}" presName="spNode" presStyleCnt="0"/>
      <dgm:spPr/>
    </dgm:pt>
    <dgm:pt modelId="{27EC95C0-C333-4B4A-BD9E-8B557DDFE83C}" type="pres">
      <dgm:prSet presAssocID="{92F06B8B-D8D2-47C1-8BFF-347D82E8F1A1}" presName="sibTrans" presStyleLbl="sibTrans1D1" presStyleIdx="3" presStyleCnt="5"/>
      <dgm:spPr/>
      <dgm:t>
        <a:bodyPr/>
        <a:lstStyle/>
        <a:p>
          <a:endParaRPr lang="es-CR"/>
        </a:p>
      </dgm:t>
    </dgm:pt>
    <dgm:pt modelId="{C344D801-AAA2-4A2B-BB42-02DF4E45AA58}" type="pres">
      <dgm:prSet presAssocID="{E252B272-748B-47B7-83B0-1DD9904FC2C8}" presName="node" presStyleLbl="node1" presStyleIdx="4" presStyleCnt="5">
        <dgm:presLayoutVars>
          <dgm:bulletEnabled val="1"/>
        </dgm:presLayoutVars>
      </dgm:prSet>
      <dgm:spPr/>
      <dgm:t>
        <a:bodyPr/>
        <a:lstStyle/>
        <a:p>
          <a:endParaRPr lang="es-CR"/>
        </a:p>
      </dgm:t>
    </dgm:pt>
    <dgm:pt modelId="{9045C49F-98A2-4420-AD5B-17FF72E6B64B}" type="pres">
      <dgm:prSet presAssocID="{E252B272-748B-47B7-83B0-1DD9904FC2C8}" presName="spNode" presStyleCnt="0"/>
      <dgm:spPr/>
    </dgm:pt>
    <dgm:pt modelId="{DD596E7B-78D9-472A-9277-AAB2D68E6616}" type="pres">
      <dgm:prSet presAssocID="{BADAC8CC-A3C5-4D9A-ACC6-B53D75B9A9CA}" presName="sibTrans" presStyleLbl="sibTrans1D1" presStyleIdx="4" presStyleCnt="5"/>
      <dgm:spPr/>
      <dgm:t>
        <a:bodyPr/>
        <a:lstStyle/>
        <a:p>
          <a:endParaRPr lang="es-CR"/>
        </a:p>
      </dgm:t>
    </dgm:pt>
  </dgm:ptLst>
  <dgm:cxnLst>
    <dgm:cxn modelId="{DE7B3347-A668-4517-A362-11E2CDBC4E45}" type="presOf" srcId="{BADAC8CC-A3C5-4D9A-ACC6-B53D75B9A9CA}" destId="{DD596E7B-78D9-472A-9277-AAB2D68E6616}" srcOrd="0" destOrd="0" presId="urn:microsoft.com/office/officeart/2005/8/layout/cycle5"/>
    <dgm:cxn modelId="{198632F9-5DA5-42E6-9B20-78215BA93757}" type="presOf" srcId="{AC3403FA-66DC-4D8E-868D-B3D6960FF941}" destId="{1637C3C7-A370-43EC-A085-711649814849}" srcOrd="0" destOrd="0" presId="urn:microsoft.com/office/officeart/2005/8/layout/cycle5"/>
    <dgm:cxn modelId="{A521A331-ABCC-4796-9782-7E899C102F6A}" type="presOf" srcId="{98A060A3-3A25-4BE4-9860-8E7285014DC5}" destId="{C6E13882-CC78-4968-839C-00F5A6BEAEF0}" srcOrd="0" destOrd="0" presId="urn:microsoft.com/office/officeart/2005/8/layout/cycle5"/>
    <dgm:cxn modelId="{15F2081C-756B-4DA4-87DB-B0B643F7A0A8}" type="presOf" srcId="{586DBB33-1E5F-45FC-BD77-81BDD83EEC0D}" destId="{F13D660E-0101-4100-B43A-BDF7DDDE01AE}" srcOrd="0" destOrd="0" presId="urn:microsoft.com/office/officeart/2005/8/layout/cycle5"/>
    <dgm:cxn modelId="{8C035065-A925-4532-A688-BBF2AADEAA0E}" srcId="{A7938ECA-2B02-40B1-8E35-1F3ED71573EC}" destId="{98A060A3-3A25-4BE4-9860-8E7285014DC5}" srcOrd="2" destOrd="0" parTransId="{AABCF7B4-FB13-4D8C-B16B-F7C5C554A49A}" sibTransId="{AC3403FA-66DC-4D8E-868D-B3D6960FF941}"/>
    <dgm:cxn modelId="{3A0DF605-5E5D-46BB-85BF-B8F7B83F2B24}" srcId="{A7938ECA-2B02-40B1-8E35-1F3ED71573EC}" destId="{A59BCB89-E589-40BC-A732-D851DC7143A1}" srcOrd="3" destOrd="0" parTransId="{C85594D1-50A2-4C21-AC34-4F0D4551B108}" sibTransId="{92F06B8B-D8D2-47C1-8BFF-347D82E8F1A1}"/>
    <dgm:cxn modelId="{49CBC526-88D6-44DC-A7A0-9FC1F4B84F46}" type="presOf" srcId="{49608902-493C-47E7-A9D3-7C1245E34796}" destId="{98E6534B-2A4D-4D48-B87C-1227DEF0A9E2}" srcOrd="0" destOrd="0" presId="urn:microsoft.com/office/officeart/2005/8/layout/cycle5"/>
    <dgm:cxn modelId="{A9AEBA5B-4D6A-4214-AF79-A2A9926BF80D}" srcId="{A7938ECA-2B02-40B1-8E35-1F3ED71573EC}" destId="{49608902-493C-47E7-A9D3-7C1245E34796}" srcOrd="1" destOrd="0" parTransId="{D039C41F-697B-4387-B5AE-4DB9876A1E23}" sibTransId="{17C46D0E-25FD-44DD-B1CD-CC1DD88F374B}"/>
    <dgm:cxn modelId="{8355E7C7-2EE7-4414-AD1B-2AF94DC0B97E}" srcId="{A7938ECA-2B02-40B1-8E35-1F3ED71573EC}" destId="{30B64112-AC0E-4DFE-BA6F-D5C24095F9D5}" srcOrd="0" destOrd="0" parTransId="{BFDB7422-D320-42EC-8526-887605ECE82D}" sibTransId="{586DBB33-1E5F-45FC-BD77-81BDD83EEC0D}"/>
    <dgm:cxn modelId="{0B1C8C9B-A489-4135-9D37-D8A66294AC26}" type="presOf" srcId="{A59BCB89-E589-40BC-A732-D851DC7143A1}" destId="{52FA3849-1EDE-45F8-B3BA-9BBF8780FA4E}" srcOrd="0" destOrd="0" presId="urn:microsoft.com/office/officeart/2005/8/layout/cycle5"/>
    <dgm:cxn modelId="{CF725DEC-6590-4D12-AA40-08ACD16BFA23}" type="presOf" srcId="{17C46D0E-25FD-44DD-B1CD-CC1DD88F374B}" destId="{1FFD3ECB-80D5-42B6-B5CC-BA5AFD074083}" srcOrd="0" destOrd="0" presId="urn:microsoft.com/office/officeart/2005/8/layout/cycle5"/>
    <dgm:cxn modelId="{73A0AE1A-2FC7-4F0B-B21A-8300B1C9B0E9}" type="presOf" srcId="{A7938ECA-2B02-40B1-8E35-1F3ED71573EC}" destId="{3DBFB57A-F021-4EB2-A982-C90DBC13B1E3}" srcOrd="0" destOrd="0" presId="urn:microsoft.com/office/officeart/2005/8/layout/cycle5"/>
    <dgm:cxn modelId="{3E5A8B87-9AE8-40DB-9D47-5A7B8DB7FCF9}" type="presOf" srcId="{E252B272-748B-47B7-83B0-1DD9904FC2C8}" destId="{C344D801-AAA2-4A2B-BB42-02DF4E45AA58}" srcOrd="0" destOrd="0" presId="urn:microsoft.com/office/officeart/2005/8/layout/cycle5"/>
    <dgm:cxn modelId="{BEC46EAB-93F9-40ED-9C86-73FDB5113777}" type="presOf" srcId="{30B64112-AC0E-4DFE-BA6F-D5C24095F9D5}" destId="{A8E30DA3-BDB9-46DB-A69B-D4FC98AE3DC7}" srcOrd="0" destOrd="0" presId="urn:microsoft.com/office/officeart/2005/8/layout/cycle5"/>
    <dgm:cxn modelId="{CD79D135-1CAB-45F3-86A0-5BAA96890B34}" srcId="{A7938ECA-2B02-40B1-8E35-1F3ED71573EC}" destId="{E252B272-748B-47B7-83B0-1DD9904FC2C8}" srcOrd="4" destOrd="0" parTransId="{5F6AD1C7-E724-4DBE-B92D-0DDECC741A95}" sibTransId="{BADAC8CC-A3C5-4D9A-ACC6-B53D75B9A9CA}"/>
    <dgm:cxn modelId="{6C49F0B8-80C6-4947-B3E2-1B033AC50488}" type="presOf" srcId="{92F06B8B-D8D2-47C1-8BFF-347D82E8F1A1}" destId="{27EC95C0-C333-4B4A-BD9E-8B557DDFE83C}" srcOrd="0" destOrd="0" presId="urn:microsoft.com/office/officeart/2005/8/layout/cycle5"/>
    <dgm:cxn modelId="{E0A92CBB-917F-4D3A-9D01-11B256A81980}" type="presParOf" srcId="{3DBFB57A-F021-4EB2-A982-C90DBC13B1E3}" destId="{A8E30DA3-BDB9-46DB-A69B-D4FC98AE3DC7}" srcOrd="0" destOrd="0" presId="urn:microsoft.com/office/officeart/2005/8/layout/cycle5"/>
    <dgm:cxn modelId="{5D9A4E73-0F5C-43E9-8849-C24E13C60658}" type="presParOf" srcId="{3DBFB57A-F021-4EB2-A982-C90DBC13B1E3}" destId="{6B035867-61AB-498B-9F89-E00565EADFFC}" srcOrd="1" destOrd="0" presId="urn:microsoft.com/office/officeart/2005/8/layout/cycle5"/>
    <dgm:cxn modelId="{F3C3EF94-21AD-4334-9385-C38097F22B82}" type="presParOf" srcId="{3DBFB57A-F021-4EB2-A982-C90DBC13B1E3}" destId="{F13D660E-0101-4100-B43A-BDF7DDDE01AE}" srcOrd="2" destOrd="0" presId="urn:microsoft.com/office/officeart/2005/8/layout/cycle5"/>
    <dgm:cxn modelId="{1CC29916-49C7-4665-B3A7-479578734A4A}" type="presParOf" srcId="{3DBFB57A-F021-4EB2-A982-C90DBC13B1E3}" destId="{98E6534B-2A4D-4D48-B87C-1227DEF0A9E2}" srcOrd="3" destOrd="0" presId="urn:microsoft.com/office/officeart/2005/8/layout/cycle5"/>
    <dgm:cxn modelId="{3E6B0454-99B5-4029-87FE-477CEED4D63D}" type="presParOf" srcId="{3DBFB57A-F021-4EB2-A982-C90DBC13B1E3}" destId="{4B490086-6D29-41BC-86E6-9E6C581C7543}" srcOrd="4" destOrd="0" presId="urn:microsoft.com/office/officeart/2005/8/layout/cycle5"/>
    <dgm:cxn modelId="{25BD0617-57EE-4D96-BF16-773E0F42F2AA}" type="presParOf" srcId="{3DBFB57A-F021-4EB2-A982-C90DBC13B1E3}" destId="{1FFD3ECB-80D5-42B6-B5CC-BA5AFD074083}" srcOrd="5" destOrd="0" presId="urn:microsoft.com/office/officeart/2005/8/layout/cycle5"/>
    <dgm:cxn modelId="{9E4BBB85-13E6-4ED1-899D-BDC872AEE16C}" type="presParOf" srcId="{3DBFB57A-F021-4EB2-A982-C90DBC13B1E3}" destId="{C6E13882-CC78-4968-839C-00F5A6BEAEF0}" srcOrd="6" destOrd="0" presId="urn:microsoft.com/office/officeart/2005/8/layout/cycle5"/>
    <dgm:cxn modelId="{35A8A391-2C00-4B66-A4A5-D3C890FED4BC}" type="presParOf" srcId="{3DBFB57A-F021-4EB2-A982-C90DBC13B1E3}" destId="{E7334CC8-BBFE-46CC-B59B-BD6D1549A603}" srcOrd="7" destOrd="0" presId="urn:microsoft.com/office/officeart/2005/8/layout/cycle5"/>
    <dgm:cxn modelId="{3F774F6B-4530-4BF6-A7DE-EBC15F9E3C8E}" type="presParOf" srcId="{3DBFB57A-F021-4EB2-A982-C90DBC13B1E3}" destId="{1637C3C7-A370-43EC-A085-711649814849}" srcOrd="8" destOrd="0" presId="urn:microsoft.com/office/officeart/2005/8/layout/cycle5"/>
    <dgm:cxn modelId="{CE0B4F79-A44D-4270-8973-D7D41FA66FFC}" type="presParOf" srcId="{3DBFB57A-F021-4EB2-A982-C90DBC13B1E3}" destId="{52FA3849-1EDE-45F8-B3BA-9BBF8780FA4E}" srcOrd="9" destOrd="0" presId="urn:microsoft.com/office/officeart/2005/8/layout/cycle5"/>
    <dgm:cxn modelId="{1E6683A8-EEC8-4951-8F7D-A27CA6998CF7}" type="presParOf" srcId="{3DBFB57A-F021-4EB2-A982-C90DBC13B1E3}" destId="{AAD366AB-EFBB-4918-AB95-1BD4AB69937A}" srcOrd="10" destOrd="0" presId="urn:microsoft.com/office/officeart/2005/8/layout/cycle5"/>
    <dgm:cxn modelId="{21F5CF3B-5252-4FB7-8600-C695D4A2EE64}" type="presParOf" srcId="{3DBFB57A-F021-4EB2-A982-C90DBC13B1E3}" destId="{27EC95C0-C333-4B4A-BD9E-8B557DDFE83C}" srcOrd="11" destOrd="0" presId="urn:microsoft.com/office/officeart/2005/8/layout/cycle5"/>
    <dgm:cxn modelId="{9A9F8905-BB5E-46A8-9798-3FFA88DFD68F}" type="presParOf" srcId="{3DBFB57A-F021-4EB2-A982-C90DBC13B1E3}" destId="{C344D801-AAA2-4A2B-BB42-02DF4E45AA58}" srcOrd="12" destOrd="0" presId="urn:microsoft.com/office/officeart/2005/8/layout/cycle5"/>
    <dgm:cxn modelId="{DA5E7E11-5EEC-412A-8565-E60E3CD879E2}" type="presParOf" srcId="{3DBFB57A-F021-4EB2-A982-C90DBC13B1E3}" destId="{9045C49F-98A2-4420-AD5B-17FF72E6B64B}" srcOrd="13" destOrd="0" presId="urn:microsoft.com/office/officeart/2005/8/layout/cycle5"/>
    <dgm:cxn modelId="{ACBFF530-714E-44DB-882D-86DDA77B6BE5}" type="presParOf" srcId="{3DBFB57A-F021-4EB2-A982-C90DBC13B1E3}" destId="{DD596E7B-78D9-472A-9277-AAB2D68E6616}" srcOrd="14"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EF15BD2-8DCA-4B5E-8F80-8F70DD3C6559}" type="doc">
      <dgm:prSet loTypeId="urn:microsoft.com/office/officeart/2005/8/layout/hierarchy2" loCatId="hierarchy" qsTypeId="urn:microsoft.com/office/officeart/2005/8/quickstyle/simple1" qsCatId="simple" csTypeId="urn:microsoft.com/office/officeart/2005/8/colors/accent1_2" csCatId="accent1" phldr="1"/>
      <dgm:spPr/>
    </dgm:pt>
    <dgm:pt modelId="{43151AB3-C999-4680-A7F4-FD71CD29C7CA}">
      <dgm:prSet phldrT="[Texto]" custT="1"/>
      <dgm:spPr/>
      <dgm:t>
        <a:bodyPr/>
        <a:lstStyle/>
        <a:p>
          <a:r>
            <a:rPr lang="es-MX" sz="1800" dirty="0" smtClean="0"/>
            <a:t>Función</a:t>
          </a:r>
          <a:endParaRPr lang="es-MX" sz="1800" dirty="0"/>
        </a:p>
      </dgm:t>
    </dgm:pt>
    <dgm:pt modelId="{B4E88BF9-B3DB-4272-967F-0A6030383BD9}" type="parTrans" cxnId="{F58CB444-6A1B-44E2-87DA-2762FC11B70A}">
      <dgm:prSet/>
      <dgm:spPr/>
      <dgm:t>
        <a:bodyPr/>
        <a:lstStyle/>
        <a:p>
          <a:endParaRPr lang="es-CR" sz="1800"/>
        </a:p>
      </dgm:t>
    </dgm:pt>
    <dgm:pt modelId="{18A827C5-0A34-4A7A-8B4E-3EEA8E8D2BBE}" type="sibTrans" cxnId="{F58CB444-6A1B-44E2-87DA-2762FC11B70A}">
      <dgm:prSet/>
      <dgm:spPr/>
      <dgm:t>
        <a:bodyPr/>
        <a:lstStyle/>
        <a:p>
          <a:endParaRPr lang="es-CR" sz="1800"/>
        </a:p>
      </dgm:t>
    </dgm:pt>
    <dgm:pt modelId="{65F59DA0-7F6A-4F67-9840-4C4654713E5A}">
      <dgm:prSet phldrT="[Texto]" custT="1"/>
      <dgm:spPr>
        <a:noFill/>
        <a:ln>
          <a:solidFill>
            <a:schemeClr val="accent1"/>
          </a:solidFill>
        </a:ln>
      </dgm:spPr>
      <dgm:t>
        <a:bodyPr/>
        <a:lstStyle/>
        <a:p>
          <a:r>
            <a:rPr lang="es-CR" sz="1800" dirty="0" smtClean="0">
              <a:solidFill>
                <a:schemeClr val="bg2">
                  <a:lumMod val="25000"/>
                </a:schemeClr>
              </a:solidFill>
            </a:rPr>
            <a:t>a) Identificar la secuencia de operaciones que constituyen un proceso</a:t>
          </a:r>
          <a:endParaRPr lang="es-MX" sz="1800" dirty="0">
            <a:solidFill>
              <a:schemeClr val="bg2">
                <a:lumMod val="25000"/>
              </a:schemeClr>
            </a:solidFill>
          </a:endParaRPr>
        </a:p>
      </dgm:t>
    </dgm:pt>
    <dgm:pt modelId="{4D6E9D56-417D-4653-9FB7-94D3E865F240}" type="parTrans" cxnId="{18400928-34D8-4C49-A98C-D16A7BAB890A}">
      <dgm:prSet custT="1"/>
      <dgm:spPr/>
      <dgm:t>
        <a:bodyPr/>
        <a:lstStyle/>
        <a:p>
          <a:endParaRPr lang="es-CR" sz="1800"/>
        </a:p>
      </dgm:t>
    </dgm:pt>
    <dgm:pt modelId="{B9E07285-5F34-49EC-A848-B3E13690D4C9}" type="sibTrans" cxnId="{18400928-34D8-4C49-A98C-D16A7BAB890A}">
      <dgm:prSet/>
      <dgm:spPr/>
      <dgm:t>
        <a:bodyPr/>
        <a:lstStyle/>
        <a:p>
          <a:endParaRPr lang="es-CR" sz="1800"/>
        </a:p>
      </dgm:t>
    </dgm:pt>
    <dgm:pt modelId="{73E58557-2B22-4CC6-BF07-F2EA3F3D395D}">
      <dgm:prSet phldrT="[Texto]" custT="1"/>
      <dgm:spPr>
        <a:noFill/>
        <a:ln>
          <a:solidFill>
            <a:schemeClr val="accent1"/>
          </a:solidFill>
        </a:ln>
      </dgm:spPr>
      <dgm:t>
        <a:bodyPr/>
        <a:lstStyle/>
        <a:p>
          <a:r>
            <a:rPr lang="es-CR" sz="1800" dirty="0" smtClean="0">
              <a:solidFill>
                <a:schemeClr val="bg2">
                  <a:lumMod val="25000"/>
                </a:schemeClr>
              </a:solidFill>
            </a:rPr>
            <a:t>c) Establecer las reglas en las que se basan las operaciones identificadas</a:t>
          </a:r>
          <a:endParaRPr lang="es-CR" sz="1800" dirty="0">
            <a:solidFill>
              <a:schemeClr val="bg2">
                <a:lumMod val="25000"/>
              </a:schemeClr>
            </a:solidFill>
          </a:endParaRPr>
        </a:p>
      </dgm:t>
    </dgm:pt>
    <dgm:pt modelId="{4EA9E432-F681-47EC-953D-0CABC61184D6}" type="parTrans" cxnId="{0BD94D66-8E0B-4A50-92B2-E0F4E879DE13}">
      <dgm:prSet custT="1"/>
      <dgm:spPr/>
      <dgm:t>
        <a:bodyPr/>
        <a:lstStyle/>
        <a:p>
          <a:endParaRPr lang="es-CR" sz="1800"/>
        </a:p>
      </dgm:t>
    </dgm:pt>
    <dgm:pt modelId="{BC4847C3-4BF7-4C24-98A3-7921A6105112}" type="sibTrans" cxnId="{0BD94D66-8E0B-4A50-92B2-E0F4E879DE13}">
      <dgm:prSet/>
      <dgm:spPr/>
      <dgm:t>
        <a:bodyPr/>
        <a:lstStyle/>
        <a:p>
          <a:endParaRPr lang="es-CR" sz="1800"/>
        </a:p>
      </dgm:t>
    </dgm:pt>
    <dgm:pt modelId="{5245121C-1071-445A-ADDF-097169EC4537}">
      <dgm:prSet phldrT="[Texto]" custT="1"/>
      <dgm:spPr>
        <a:noFill/>
        <a:ln>
          <a:solidFill>
            <a:schemeClr val="accent1"/>
          </a:solidFill>
        </a:ln>
      </dgm:spPr>
      <dgm:t>
        <a:bodyPr/>
        <a:lstStyle/>
        <a:p>
          <a:r>
            <a:rPr lang="es-CR" sz="1800" dirty="0" smtClean="0">
              <a:solidFill>
                <a:schemeClr val="bg2">
                  <a:lumMod val="25000"/>
                </a:schemeClr>
              </a:solidFill>
            </a:rPr>
            <a:t>d) Identificar los vínculos con otros procesos</a:t>
          </a:r>
          <a:endParaRPr lang="es-CR" sz="1800" dirty="0">
            <a:solidFill>
              <a:schemeClr val="bg2">
                <a:lumMod val="25000"/>
              </a:schemeClr>
            </a:solidFill>
          </a:endParaRPr>
        </a:p>
      </dgm:t>
    </dgm:pt>
    <dgm:pt modelId="{5EF07056-6747-42B9-AD5B-BDEB3D3E53A4}" type="parTrans" cxnId="{7BEDB202-C348-42D7-A939-92E8089FE821}">
      <dgm:prSet custT="1"/>
      <dgm:spPr/>
      <dgm:t>
        <a:bodyPr/>
        <a:lstStyle/>
        <a:p>
          <a:endParaRPr lang="es-CR" sz="1800"/>
        </a:p>
      </dgm:t>
    </dgm:pt>
    <dgm:pt modelId="{48C21AF6-F20A-4302-94C0-7131C9B4DD92}" type="sibTrans" cxnId="{7BEDB202-C348-42D7-A939-92E8089FE821}">
      <dgm:prSet/>
      <dgm:spPr/>
      <dgm:t>
        <a:bodyPr/>
        <a:lstStyle/>
        <a:p>
          <a:endParaRPr lang="es-CR" sz="1800"/>
        </a:p>
      </dgm:t>
    </dgm:pt>
    <dgm:pt modelId="{BC98F8B5-5DCB-473D-A465-9924CC41A4A6}">
      <dgm:prSet phldrT="[Texto]" custT="1"/>
      <dgm:spPr>
        <a:solidFill>
          <a:srgbClr val="FFC000"/>
        </a:solidFill>
      </dgm:spPr>
      <dgm:t>
        <a:bodyPr/>
        <a:lstStyle/>
        <a:p>
          <a:r>
            <a:rPr lang="es-CR" sz="1800" dirty="0" smtClean="0"/>
            <a:t>Resultados</a:t>
          </a:r>
          <a:endParaRPr lang="es-CR" sz="1800" dirty="0"/>
        </a:p>
      </dgm:t>
    </dgm:pt>
    <dgm:pt modelId="{7B961B7B-01B5-4585-A82C-61063CC08036}" type="parTrans" cxnId="{1E4755E9-4E07-415C-97FA-23FFC54F7662}">
      <dgm:prSet custT="1"/>
      <dgm:spPr/>
      <dgm:t>
        <a:bodyPr/>
        <a:lstStyle/>
        <a:p>
          <a:endParaRPr lang="es-CR" sz="1800"/>
        </a:p>
      </dgm:t>
    </dgm:pt>
    <dgm:pt modelId="{EA3BBC4E-1791-43E9-B2AE-51CF63F8896C}" type="sibTrans" cxnId="{1E4755E9-4E07-415C-97FA-23FFC54F7662}">
      <dgm:prSet/>
      <dgm:spPr/>
      <dgm:t>
        <a:bodyPr/>
        <a:lstStyle/>
        <a:p>
          <a:endParaRPr lang="es-CR" sz="1800"/>
        </a:p>
      </dgm:t>
    </dgm:pt>
    <dgm:pt modelId="{75A9B90A-17AF-4812-8660-1442791EDDE3}">
      <dgm:prSet phldrT="[Texto]" custT="1"/>
      <dgm:spPr>
        <a:solidFill>
          <a:srgbClr val="FFC000"/>
        </a:solidFill>
      </dgm:spPr>
      <dgm:t>
        <a:bodyPr/>
        <a:lstStyle/>
        <a:p>
          <a:r>
            <a:rPr lang="es-CR" sz="1800" dirty="0" smtClean="0"/>
            <a:t>Resultados</a:t>
          </a:r>
          <a:endParaRPr lang="es-MX" sz="1800" dirty="0"/>
        </a:p>
      </dgm:t>
    </dgm:pt>
    <dgm:pt modelId="{E599952C-5B3F-428F-81E9-172D55DEC6EF}" type="parTrans" cxnId="{B7A5FEC1-2BAC-4150-B02A-D3F355EB114D}">
      <dgm:prSet custT="1"/>
      <dgm:spPr/>
      <dgm:t>
        <a:bodyPr/>
        <a:lstStyle/>
        <a:p>
          <a:endParaRPr lang="es-CR" sz="1800"/>
        </a:p>
      </dgm:t>
    </dgm:pt>
    <dgm:pt modelId="{FB1CFD19-0510-4686-A008-10F425985957}" type="sibTrans" cxnId="{B7A5FEC1-2BAC-4150-B02A-D3F355EB114D}">
      <dgm:prSet/>
      <dgm:spPr/>
      <dgm:t>
        <a:bodyPr/>
        <a:lstStyle/>
        <a:p>
          <a:endParaRPr lang="es-CR" sz="1800"/>
        </a:p>
      </dgm:t>
    </dgm:pt>
    <dgm:pt modelId="{9DC51266-8CCC-4E43-972F-8E4FD5617560}">
      <dgm:prSet phldrT="[Texto]" custT="1"/>
      <dgm:spPr>
        <a:solidFill>
          <a:schemeClr val="accent1">
            <a:lumMod val="60000"/>
            <a:lumOff val="40000"/>
          </a:schemeClr>
        </a:solidFill>
        <a:ln>
          <a:solidFill>
            <a:schemeClr val="accent1"/>
          </a:solidFill>
        </a:ln>
      </dgm:spPr>
      <dgm:t>
        <a:bodyPr/>
        <a:lstStyle/>
        <a:p>
          <a:r>
            <a:rPr lang="es-CR" sz="1600" dirty="0" smtClean="0">
              <a:solidFill>
                <a:schemeClr val="bg2">
                  <a:lumMod val="25000"/>
                </a:schemeClr>
              </a:solidFill>
            </a:rPr>
            <a:t>La pauta rutinaria o básica de las operaciones en un </a:t>
          </a:r>
          <a:r>
            <a:rPr lang="es-CR" sz="1600" dirty="0" smtClean="0">
              <a:solidFill>
                <a:schemeClr val="bg2">
                  <a:lumMod val="25000"/>
                </a:schemeClr>
              </a:solidFill>
            </a:rPr>
            <a:t>proceso y los documentos que se crean</a:t>
          </a:r>
          <a:endParaRPr lang="es-CR" sz="1600" dirty="0">
            <a:solidFill>
              <a:schemeClr val="bg2">
                <a:lumMod val="25000"/>
              </a:schemeClr>
            </a:solidFill>
          </a:endParaRPr>
        </a:p>
      </dgm:t>
    </dgm:pt>
    <dgm:pt modelId="{026B569F-7BB4-43CD-AEC3-1716FE2036AB}" type="parTrans" cxnId="{F6D8C832-A5A5-4246-BB74-D7A997A49AD0}">
      <dgm:prSet custT="1"/>
      <dgm:spPr/>
      <dgm:t>
        <a:bodyPr/>
        <a:lstStyle/>
        <a:p>
          <a:endParaRPr lang="es-CR" sz="1800"/>
        </a:p>
      </dgm:t>
    </dgm:pt>
    <dgm:pt modelId="{E12127AF-7165-4B62-8339-B8A292E18BC4}" type="sibTrans" cxnId="{F6D8C832-A5A5-4246-BB74-D7A997A49AD0}">
      <dgm:prSet/>
      <dgm:spPr/>
      <dgm:t>
        <a:bodyPr/>
        <a:lstStyle/>
        <a:p>
          <a:endParaRPr lang="es-CR" sz="1800"/>
        </a:p>
      </dgm:t>
    </dgm:pt>
    <dgm:pt modelId="{261475AE-2CE8-422D-9E85-013D1A766A98}">
      <dgm:prSet phldrT="[Texto]" custT="1"/>
      <dgm:spPr>
        <a:noFill/>
        <a:ln>
          <a:solidFill>
            <a:schemeClr val="accent1"/>
          </a:solidFill>
        </a:ln>
      </dgm:spPr>
      <dgm:t>
        <a:bodyPr/>
        <a:lstStyle/>
        <a:p>
          <a:r>
            <a:rPr lang="es-CR" sz="1800" dirty="0" smtClean="0">
              <a:solidFill>
                <a:schemeClr val="bg2">
                  <a:lumMod val="25000"/>
                </a:schemeClr>
              </a:solidFill>
            </a:rPr>
            <a:t>b) Identificar y analizar las variaciones de proceso</a:t>
          </a:r>
          <a:endParaRPr lang="es-CR" sz="1800" dirty="0">
            <a:solidFill>
              <a:schemeClr val="bg2">
                <a:lumMod val="25000"/>
              </a:schemeClr>
            </a:solidFill>
          </a:endParaRPr>
        </a:p>
      </dgm:t>
    </dgm:pt>
    <dgm:pt modelId="{5C87A253-427C-4AAB-B396-E6BAED7FC2E1}" type="parTrans" cxnId="{4BDDBA37-5A9F-4F84-9D37-CD0054952315}">
      <dgm:prSet custT="1"/>
      <dgm:spPr/>
      <dgm:t>
        <a:bodyPr/>
        <a:lstStyle/>
        <a:p>
          <a:endParaRPr lang="es-CR" sz="1800"/>
        </a:p>
      </dgm:t>
    </dgm:pt>
    <dgm:pt modelId="{043B829B-ECBA-457F-81D2-A5BB92830527}" type="sibTrans" cxnId="{4BDDBA37-5A9F-4F84-9D37-CD0054952315}">
      <dgm:prSet/>
      <dgm:spPr/>
      <dgm:t>
        <a:bodyPr/>
        <a:lstStyle/>
        <a:p>
          <a:endParaRPr lang="es-CR" sz="1800"/>
        </a:p>
      </dgm:t>
    </dgm:pt>
    <dgm:pt modelId="{D25785D9-D5CC-4082-B776-A318885FF906}">
      <dgm:prSet phldrT="[Texto]" custT="1"/>
      <dgm:spPr>
        <a:solidFill>
          <a:srgbClr val="FFC000"/>
        </a:solidFill>
      </dgm:spPr>
      <dgm:t>
        <a:bodyPr/>
        <a:lstStyle/>
        <a:p>
          <a:r>
            <a:rPr lang="es-CR" sz="1800" dirty="0" smtClean="0"/>
            <a:t>Resultados</a:t>
          </a:r>
          <a:endParaRPr lang="es-CR" sz="1800" dirty="0"/>
        </a:p>
      </dgm:t>
    </dgm:pt>
    <dgm:pt modelId="{BF37EC24-D6C3-40C4-9208-D8718D80F882}" type="parTrans" cxnId="{194C1853-0C81-48FF-BDDA-194896A58067}">
      <dgm:prSet custT="1"/>
      <dgm:spPr/>
      <dgm:t>
        <a:bodyPr/>
        <a:lstStyle/>
        <a:p>
          <a:endParaRPr lang="es-CR" sz="1800"/>
        </a:p>
      </dgm:t>
    </dgm:pt>
    <dgm:pt modelId="{DF554C35-B3C9-4EB7-94ED-717AB02B0751}" type="sibTrans" cxnId="{194C1853-0C81-48FF-BDDA-194896A58067}">
      <dgm:prSet/>
      <dgm:spPr/>
      <dgm:t>
        <a:bodyPr/>
        <a:lstStyle/>
        <a:p>
          <a:endParaRPr lang="es-CR" sz="1800"/>
        </a:p>
      </dgm:t>
    </dgm:pt>
    <dgm:pt modelId="{F74E8010-FF6C-49D3-ABDF-DDFEBE37AA9A}">
      <dgm:prSet phldrT="[Texto]" custT="1"/>
      <dgm:spPr>
        <a:solidFill>
          <a:schemeClr val="accent1">
            <a:lumMod val="60000"/>
            <a:lumOff val="40000"/>
          </a:schemeClr>
        </a:solidFill>
        <a:ln>
          <a:solidFill>
            <a:schemeClr val="accent1"/>
          </a:solidFill>
        </a:ln>
      </dgm:spPr>
      <dgm:t>
        <a:bodyPr/>
        <a:lstStyle/>
        <a:p>
          <a:r>
            <a:rPr lang="es-CR" sz="1400" dirty="0" smtClean="0">
              <a:solidFill>
                <a:schemeClr val="bg2">
                  <a:lumMod val="25000"/>
                </a:schemeClr>
              </a:solidFill>
            </a:rPr>
            <a:t>Diagramas o plantillas de la secuencia normal y de las variaciones más </a:t>
          </a:r>
          <a:r>
            <a:rPr lang="es-CR" sz="1400" dirty="0" smtClean="0">
              <a:solidFill>
                <a:schemeClr val="bg2">
                  <a:lumMod val="25000"/>
                </a:schemeClr>
              </a:solidFill>
            </a:rPr>
            <a:t>comunes y los puntos donde se crean los documentos </a:t>
          </a:r>
          <a:endParaRPr lang="es-CR" sz="1400" dirty="0">
            <a:solidFill>
              <a:schemeClr val="bg2">
                <a:lumMod val="25000"/>
              </a:schemeClr>
            </a:solidFill>
          </a:endParaRPr>
        </a:p>
      </dgm:t>
    </dgm:pt>
    <dgm:pt modelId="{4D9EB4C1-BECF-4B4C-A7E5-82D750E37C61}" type="parTrans" cxnId="{8937ED39-89B6-433E-99AA-F22B49AEDC1B}">
      <dgm:prSet custT="1"/>
      <dgm:spPr/>
      <dgm:t>
        <a:bodyPr/>
        <a:lstStyle/>
        <a:p>
          <a:endParaRPr lang="es-CR" sz="1800"/>
        </a:p>
      </dgm:t>
    </dgm:pt>
    <dgm:pt modelId="{8A17C6CC-AD21-40A4-8D4D-040CF828C7A7}" type="sibTrans" cxnId="{8937ED39-89B6-433E-99AA-F22B49AEDC1B}">
      <dgm:prSet/>
      <dgm:spPr/>
      <dgm:t>
        <a:bodyPr/>
        <a:lstStyle/>
        <a:p>
          <a:endParaRPr lang="es-CR" sz="1800"/>
        </a:p>
      </dgm:t>
    </dgm:pt>
    <dgm:pt modelId="{0B98D995-58EA-40A0-82FE-0193A8A14448}">
      <dgm:prSet phldrT="[Texto]" custT="1"/>
      <dgm:spPr>
        <a:solidFill>
          <a:srgbClr val="FFC000"/>
        </a:solidFill>
      </dgm:spPr>
      <dgm:t>
        <a:bodyPr/>
        <a:lstStyle/>
        <a:p>
          <a:r>
            <a:rPr lang="es-CR" sz="1800" dirty="0" smtClean="0"/>
            <a:t>Resultados</a:t>
          </a:r>
          <a:endParaRPr lang="es-CR" sz="1800" dirty="0"/>
        </a:p>
      </dgm:t>
    </dgm:pt>
    <dgm:pt modelId="{3E4C0A6B-AF76-4B49-BDCA-206AAA072E93}" type="parTrans" cxnId="{E959F67D-2BB3-41ED-9A0D-5F7C797F5C5D}">
      <dgm:prSet custT="1"/>
      <dgm:spPr/>
      <dgm:t>
        <a:bodyPr/>
        <a:lstStyle/>
        <a:p>
          <a:endParaRPr lang="es-CR" sz="1800"/>
        </a:p>
      </dgm:t>
    </dgm:pt>
    <dgm:pt modelId="{3D578BF6-9A5F-402E-A91A-2B9EB44C8335}" type="sibTrans" cxnId="{E959F67D-2BB3-41ED-9A0D-5F7C797F5C5D}">
      <dgm:prSet/>
      <dgm:spPr/>
      <dgm:t>
        <a:bodyPr/>
        <a:lstStyle/>
        <a:p>
          <a:endParaRPr lang="es-CR" sz="1800"/>
        </a:p>
      </dgm:t>
    </dgm:pt>
    <dgm:pt modelId="{FC5AAD17-9B29-4EDF-B8D8-F9C497A515A9}">
      <dgm:prSet phldrT="[Texto]" custT="1"/>
      <dgm:spPr>
        <a:solidFill>
          <a:schemeClr val="accent1">
            <a:lumMod val="60000"/>
            <a:lumOff val="40000"/>
          </a:schemeClr>
        </a:solidFill>
        <a:ln>
          <a:solidFill>
            <a:schemeClr val="accent1"/>
          </a:solidFill>
        </a:ln>
      </dgm:spPr>
      <dgm:t>
        <a:bodyPr/>
        <a:lstStyle/>
        <a:p>
          <a:r>
            <a:rPr lang="es-CR" sz="1600" dirty="0" smtClean="0">
              <a:solidFill>
                <a:schemeClr val="bg2">
                  <a:lumMod val="25000"/>
                </a:schemeClr>
              </a:solidFill>
            </a:rPr>
            <a:t>Reglas documentadas en los procedimientos de la organización</a:t>
          </a:r>
          <a:endParaRPr lang="es-CR" sz="1600" dirty="0">
            <a:solidFill>
              <a:schemeClr val="bg2">
                <a:lumMod val="25000"/>
              </a:schemeClr>
            </a:solidFill>
          </a:endParaRPr>
        </a:p>
      </dgm:t>
    </dgm:pt>
    <dgm:pt modelId="{C3D519C6-299D-40CA-AF58-FAFED60E674F}" type="parTrans" cxnId="{4A32E11A-2265-4535-9770-C44E1DA8F710}">
      <dgm:prSet custT="1"/>
      <dgm:spPr/>
      <dgm:t>
        <a:bodyPr/>
        <a:lstStyle/>
        <a:p>
          <a:endParaRPr lang="es-CR" sz="1800"/>
        </a:p>
      </dgm:t>
    </dgm:pt>
    <dgm:pt modelId="{39853271-C0AF-4164-9664-E699CF56C645}" type="sibTrans" cxnId="{4A32E11A-2265-4535-9770-C44E1DA8F710}">
      <dgm:prSet/>
      <dgm:spPr/>
      <dgm:t>
        <a:bodyPr/>
        <a:lstStyle/>
        <a:p>
          <a:endParaRPr lang="es-CR" sz="1800"/>
        </a:p>
      </dgm:t>
    </dgm:pt>
    <dgm:pt modelId="{934FA382-7A68-41A1-86D8-C5E2FFB131B1}">
      <dgm:prSet phldrT="[Texto]" custT="1"/>
      <dgm:spPr>
        <a:solidFill>
          <a:schemeClr val="accent1">
            <a:lumMod val="60000"/>
            <a:lumOff val="40000"/>
          </a:schemeClr>
        </a:solidFill>
        <a:ln>
          <a:solidFill>
            <a:schemeClr val="accent1"/>
          </a:solidFill>
        </a:ln>
      </dgm:spPr>
      <dgm:t>
        <a:bodyPr/>
        <a:lstStyle/>
        <a:p>
          <a:r>
            <a:rPr lang="es-CR" sz="1600" dirty="0" smtClean="0">
              <a:solidFill>
                <a:schemeClr val="bg2">
                  <a:lumMod val="25000"/>
                </a:schemeClr>
              </a:solidFill>
            </a:rPr>
            <a:t>Evidencia los requisitos probatorios del proceso de trabajo que son esenciales</a:t>
          </a:r>
          <a:endParaRPr lang="es-CR" sz="1600" dirty="0">
            <a:solidFill>
              <a:schemeClr val="bg2">
                <a:lumMod val="25000"/>
              </a:schemeClr>
            </a:solidFill>
          </a:endParaRPr>
        </a:p>
      </dgm:t>
    </dgm:pt>
    <dgm:pt modelId="{8A419229-F15B-48DC-BC56-68A147F73AB5}" type="parTrans" cxnId="{A08F28FE-D0A9-4B70-9E91-B457485DBC06}">
      <dgm:prSet custT="1"/>
      <dgm:spPr/>
      <dgm:t>
        <a:bodyPr/>
        <a:lstStyle/>
        <a:p>
          <a:endParaRPr lang="es-CR" sz="1800"/>
        </a:p>
      </dgm:t>
    </dgm:pt>
    <dgm:pt modelId="{0E353CA7-61E2-47C2-B275-030636610E68}" type="sibTrans" cxnId="{A08F28FE-D0A9-4B70-9E91-B457485DBC06}">
      <dgm:prSet/>
      <dgm:spPr/>
      <dgm:t>
        <a:bodyPr/>
        <a:lstStyle/>
        <a:p>
          <a:endParaRPr lang="es-CR" sz="1800"/>
        </a:p>
      </dgm:t>
    </dgm:pt>
    <dgm:pt modelId="{DEDF47C1-D31B-49F2-B5BA-DC1F69CA09E7}">
      <dgm:prSet phldrT="[Texto]" custT="1"/>
      <dgm:spPr>
        <a:solidFill>
          <a:schemeClr val="accent1">
            <a:lumMod val="60000"/>
            <a:lumOff val="40000"/>
          </a:schemeClr>
        </a:solidFill>
        <a:ln>
          <a:solidFill>
            <a:schemeClr val="accent1"/>
          </a:solidFill>
        </a:ln>
      </dgm:spPr>
      <dgm:t>
        <a:bodyPr/>
        <a:lstStyle/>
        <a:p>
          <a:r>
            <a:rPr lang="es-CR" sz="1400" dirty="0" smtClean="0">
              <a:solidFill>
                <a:schemeClr val="bg2">
                  <a:lumMod val="25000"/>
                </a:schemeClr>
              </a:solidFill>
            </a:rPr>
            <a:t>Identificación y documentación de las relaciones entre el proceso de trabajo y el resto de procesos, específicamente sobre entradas y salidas, y </a:t>
          </a:r>
          <a:r>
            <a:rPr lang="es-CR" sz="1400" dirty="0" smtClean="0">
              <a:solidFill>
                <a:schemeClr val="bg2">
                  <a:lumMod val="25000"/>
                </a:schemeClr>
              </a:solidFill>
            </a:rPr>
            <a:t>tipos de documentos </a:t>
          </a:r>
          <a:r>
            <a:rPr lang="es-CR" sz="1400" dirty="0" smtClean="0">
              <a:solidFill>
                <a:schemeClr val="bg2">
                  <a:lumMod val="25000"/>
                </a:schemeClr>
              </a:solidFill>
            </a:rPr>
            <a:t>generados.</a:t>
          </a:r>
          <a:endParaRPr lang="es-CR" sz="1400" dirty="0">
            <a:solidFill>
              <a:schemeClr val="bg2">
                <a:lumMod val="25000"/>
              </a:schemeClr>
            </a:solidFill>
          </a:endParaRPr>
        </a:p>
      </dgm:t>
    </dgm:pt>
    <dgm:pt modelId="{36646AFC-6F28-4141-A61C-565B952FCDE5}" type="parTrans" cxnId="{946268FF-C7C6-4645-AF72-E5DD87ED4D3F}">
      <dgm:prSet custT="1"/>
      <dgm:spPr/>
      <dgm:t>
        <a:bodyPr/>
        <a:lstStyle/>
        <a:p>
          <a:endParaRPr lang="es-CR" sz="1800"/>
        </a:p>
      </dgm:t>
    </dgm:pt>
    <dgm:pt modelId="{3F4CD631-0E06-49F6-9DB6-D204DD26611A}" type="sibTrans" cxnId="{946268FF-C7C6-4645-AF72-E5DD87ED4D3F}">
      <dgm:prSet/>
      <dgm:spPr/>
      <dgm:t>
        <a:bodyPr/>
        <a:lstStyle/>
        <a:p>
          <a:endParaRPr lang="es-CR" sz="1800"/>
        </a:p>
      </dgm:t>
    </dgm:pt>
    <dgm:pt modelId="{0482B546-1B3B-4EB5-923D-3E65053A7346}">
      <dgm:prSet phldrT="[Texto]" custT="1"/>
      <dgm:spPr>
        <a:solidFill>
          <a:srgbClr val="FF9C32"/>
        </a:solidFill>
      </dgm:spPr>
      <dgm:t>
        <a:bodyPr/>
        <a:lstStyle/>
        <a:p>
          <a:r>
            <a:rPr lang="es-MX" sz="1800" dirty="0" smtClean="0"/>
            <a:t>Análisis </a:t>
          </a:r>
          <a:r>
            <a:rPr lang="es-MX" sz="1800" dirty="0" smtClean="0"/>
            <a:t>secuencial</a:t>
          </a:r>
          <a:endParaRPr lang="es-MX" sz="1800" dirty="0"/>
        </a:p>
      </dgm:t>
    </dgm:pt>
    <dgm:pt modelId="{2CB17B89-5327-418F-AC93-CB8064C4C71C}" type="sibTrans" cxnId="{49306C5A-B0C9-4B77-B0B0-E06B60149B5A}">
      <dgm:prSet/>
      <dgm:spPr/>
      <dgm:t>
        <a:bodyPr/>
        <a:lstStyle/>
        <a:p>
          <a:endParaRPr lang="es-CR" sz="1800"/>
        </a:p>
      </dgm:t>
    </dgm:pt>
    <dgm:pt modelId="{CEF2CEA5-1844-402B-B9FA-6C0416958AC0}" type="parTrans" cxnId="{49306C5A-B0C9-4B77-B0B0-E06B60149B5A}">
      <dgm:prSet custT="1"/>
      <dgm:spPr/>
      <dgm:t>
        <a:bodyPr/>
        <a:lstStyle/>
        <a:p>
          <a:endParaRPr lang="es-CR" sz="1800"/>
        </a:p>
      </dgm:t>
    </dgm:pt>
    <dgm:pt modelId="{250A19DC-BD8D-4C8C-BC56-577D44F3431E}" type="pres">
      <dgm:prSet presAssocID="{8EF15BD2-8DCA-4B5E-8F80-8F70DD3C6559}" presName="diagram" presStyleCnt="0">
        <dgm:presLayoutVars>
          <dgm:chPref val="1"/>
          <dgm:dir/>
          <dgm:animOne val="branch"/>
          <dgm:animLvl val="lvl"/>
          <dgm:resizeHandles val="exact"/>
        </dgm:presLayoutVars>
      </dgm:prSet>
      <dgm:spPr/>
    </dgm:pt>
    <dgm:pt modelId="{8D21DB9B-DA66-47EC-B7B0-621B1C36CB12}" type="pres">
      <dgm:prSet presAssocID="{43151AB3-C999-4680-A7F4-FD71CD29C7CA}" presName="root1" presStyleCnt="0"/>
      <dgm:spPr/>
    </dgm:pt>
    <dgm:pt modelId="{C0BCFB16-3B14-4A9B-B159-4B3D39C6355F}" type="pres">
      <dgm:prSet presAssocID="{43151AB3-C999-4680-A7F4-FD71CD29C7CA}" presName="LevelOneTextNode" presStyleLbl="node0" presStyleIdx="0" presStyleCnt="1">
        <dgm:presLayoutVars>
          <dgm:chPref val="3"/>
        </dgm:presLayoutVars>
      </dgm:prSet>
      <dgm:spPr/>
      <dgm:t>
        <a:bodyPr/>
        <a:lstStyle/>
        <a:p>
          <a:endParaRPr lang="es-CR"/>
        </a:p>
      </dgm:t>
    </dgm:pt>
    <dgm:pt modelId="{DCD38C00-951D-448E-B404-315C71198CB0}" type="pres">
      <dgm:prSet presAssocID="{43151AB3-C999-4680-A7F4-FD71CD29C7CA}" presName="level2hierChild" presStyleCnt="0"/>
      <dgm:spPr/>
    </dgm:pt>
    <dgm:pt modelId="{FC9DA584-9F4E-4295-A1B2-FDE4BE6EB0D2}" type="pres">
      <dgm:prSet presAssocID="{CEF2CEA5-1844-402B-B9FA-6C0416958AC0}" presName="conn2-1" presStyleLbl="parChTrans1D2" presStyleIdx="0" presStyleCnt="1"/>
      <dgm:spPr/>
      <dgm:t>
        <a:bodyPr/>
        <a:lstStyle/>
        <a:p>
          <a:endParaRPr lang="es-CR"/>
        </a:p>
      </dgm:t>
    </dgm:pt>
    <dgm:pt modelId="{65806496-74AE-4AB7-9C01-B91E088D439B}" type="pres">
      <dgm:prSet presAssocID="{CEF2CEA5-1844-402B-B9FA-6C0416958AC0}" presName="connTx" presStyleLbl="parChTrans1D2" presStyleIdx="0" presStyleCnt="1"/>
      <dgm:spPr/>
      <dgm:t>
        <a:bodyPr/>
        <a:lstStyle/>
        <a:p>
          <a:endParaRPr lang="es-CR"/>
        </a:p>
      </dgm:t>
    </dgm:pt>
    <dgm:pt modelId="{691EC3C8-E1DA-4AF1-BBEF-FBF45F42A82F}" type="pres">
      <dgm:prSet presAssocID="{0482B546-1B3B-4EB5-923D-3E65053A7346}" presName="root2" presStyleCnt="0"/>
      <dgm:spPr/>
    </dgm:pt>
    <dgm:pt modelId="{FCEA4033-B08A-4A57-9FC0-2D6A6CDE6F19}" type="pres">
      <dgm:prSet presAssocID="{0482B546-1B3B-4EB5-923D-3E65053A7346}" presName="LevelTwoTextNode" presStyleLbl="node2" presStyleIdx="0" presStyleCnt="1">
        <dgm:presLayoutVars>
          <dgm:chPref val="3"/>
        </dgm:presLayoutVars>
      </dgm:prSet>
      <dgm:spPr/>
      <dgm:t>
        <a:bodyPr/>
        <a:lstStyle/>
        <a:p>
          <a:endParaRPr lang="es-CR"/>
        </a:p>
      </dgm:t>
    </dgm:pt>
    <dgm:pt modelId="{880B0546-1631-45E0-A165-CD861FD213B9}" type="pres">
      <dgm:prSet presAssocID="{0482B546-1B3B-4EB5-923D-3E65053A7346}" presName="level3hierChild" presStyleCnt="0"/>
      <dgm:spPr/>
    </dgm:pt>
    <dgm:pt modelId="{6BDB1248-4CFE-480E-B577-4DB2AEBC8CB4}" type="pres">
      <dgm:prSet presAssocID="{4D6E9D56-417D-4653-9FB7-94D3E865F240}" presName="conn2-1" presStyleLbl="parChTrans1D3" presStyleIdx="0" presStyleCnt="4"/>
      <dgm:spPr/>
    </dgm:pt>
    <dgm:pt modelId="{8E3D658F-A7F4-4D0B-8D6D-A2D334C64966}" type="pres">
      <dgm:prSet presAssocID="{4D6E9D56-417D-4653-9FB7-94D3E865F240}" presName="connTx" presStyleLbl="parChTrans1D3" presStyleIdx="0" presStyleCnt="4"/>
      <dgm:spPr/>
    </dgm:pt>
    <dgm:pt modelId="{648E3D74-D15E-47C9-818D-D2E5EBA2E4D0}" type="pres">
      <dgm:prSet presAssocID="{65F59DA0-7F6A-4F67-9840-4C4654713E5A}" presName="root2" presStyleCnt="0"/>
      <dgm:spPr/>
    </dgm:pt>
    <dgm:pt modelId="{2D35A99D-C0A8-415C-8FE5-2F562E8680D7}" type="pres">
      <dgm:prSet presAssocID="{65F59DA0-7F6A-4F67-9840-4C4654713E5A}" presName="LevelTwoTextNode" presStyleLbl="node3" presStyleIdx="0" presStyleCnt="4" custScaleX="237562" custScaleY="140060">
        <dgm:presLayoutVars>
          <dgm:chPref val="3"/>
        </dgm:presLayoutVars>
      </dgm:prSet>
      <dgm:spPr/>
      <dgm:t>
        <a:bodyPr/>
        <a:lstStyle/>
        <a:p>
          <a:endParaRPr lang="es-CR"/>
        </a:p>
      </dgm:t>
    </dgm:pt>
    <dgm:pt modelId="{D36B047B-319C-48C7-90C7-4E37B5DE0CBB}" type="pres">
      <dgm:prSet presAssocID="{65F59DA0-7F6A-4F67-9840-4C4654713E5A}" presName="level3hierChild" presStyleCnt="0"/>
      <dgm:spPr/>
    </dgm:pt>
    <dgm:pt modelId="{311AF198-DE8A-482C-B27D-932022A70347}" type="pres">
      <dgm:prSet presAssocID="{E599952C-5B3F-428F-81E9-172D55DEC6EF}" presName="conn2-1" presStyleLbl="parChTrans1D4" presStyleIdx="0" presStyleCnt="9"/>
      <dgm:spPr/>
    </dgm:pt>
    <dgm:pt modelId="{C2F71281-22E7-4347-8263-0F35E9A3A0FC}" type="pres">
      <dgm:prSet presAssocID="{E599952C-5B3F-428F-81E9-172D55DEC6EF}" presName="connTx" presStyleLbl="parChTrans1D4" presStyleIdx="0" presStyleCnt="9"/>
      <dgm:spPr/>
    </dgm:pt>
    <dgm:pt modelId="{131EBEF7-82E9-40AA-98AE-D44838383848}" type="pres">
      <dgm:prSet presAssocID="{75A9B90A-17AF-4812-8660-1442791EDDE3}" presName="root2" presStyleCnt="0"/>
      <dgm:spPr/>
    </dgm:pt>
    <dgm:pt modelId="{151DA287-BA03-4B31-9C3D-34BB037B31BC}" type="pres">
      <dgm:prSet presAssocID="{75A9B90A-17AF-4812-8660-1442791EDDE3}" presName="LevelTwoTextNode" presStyleLbl="node4" presStyleIdx="0" presStyleCnt="9">
        <dgm:presLayoutVars>
          <dgm:chPref val="3"/>
        </dgm:presLayoutVars>
      </dgm:prSet>
      <dgm:spPr/>
      <dgm:t>
        <a:bodyPr/>
        <a:lstStyle/>
        <a:p>
          <a:endParaRPr lang="es-CR"/>
        </a:p>
      </dgm:t>
    </dgm:pt>
    <dgm:pt modelId="{6075CF00-1F11-4789-AFB9-277274514DFB}" type="pres">
      <dgm:prSet presAssocID="{75A9B90A-17AF-4812-8660-1442791EDDE3}" presName="level3hierChild" presStyleCnt="0"/>
      <dgm:spPr/>
    </dgm:pt>
    <dgm:pt modelId="{25A82E55-D1C9-46D7-87B0-398C5289035E}" type="pres">
      <dgm:prSet presAssocID="{026B569F-7BB4-43CD-AEC3-1716FE2036AB}" presName="conn2-1" presStyleLbl="parChTrans1D4" presStyleIdx="1" presStyleCnt="9"/>
      <dgm:spPr/>
    </dgm:pt>
    <dgm:pt modelId="{C799C032-07E0-4409-BA6C-2D7A26CE8C3E}" type="pres">
      <dgm:prSet presAssocID="{026B569F-7BB4-43CD-AEC3-1716FE2036AB}" presName="connTx" presStyleLbl="parChTrans1D4" presStyleIdx="1" presStyleCnt="9"/>
      <dgm:spPr/>
    </dgm:pt>
    <dgm:pt modelId="{2486189E-4DA0-4304-A198-55FE59689C74}" type="pres">
      <dgm:prSet presAssocID="{9DC51266-8CCC-4E43-972F-8E4FD5617560}" presName="root2" presStyleCnt="0"/>
      <dgm:spPr/>
    </dgm:pt>
    <dgm:pt modelId="{7B64E5EB-E37F-4B82-BE1B-2DD27117C458}" type="pres">
      <dgm:prSet presAssocID="{9DC51266-8CCC-4E43-972F-8E4FD5617560}" presName="LevelTwoTextNode" presStyleLbl="node4" presStyleIdx="1" presStyleCnt="9" custScaleX="237562" custScaleY="140060">
        <dgm:presLayoutVars>
          <dgm:chPref val="3"/>
        </dgm:presLayoutVars>
      </dgm:prSet>
      <dgm:spPr/>
      <dgm:t>
        <a:bodyPr/>
        <a:lstStyle/>
        <a:p>
          <a:endParaRPr lang="es-CR"/>
        </a:p>
      </dgm:t>
    </dgm:pt>
    <dgm:pt modelId="{3C1D3689-F78C-4108-9ED0-F2EEE2CD281C}" type="pres">
      <dgm:prSet presAssocID="{9DC51266-8CCC-4E43-972F-8E4FD5617560}" presName="level3hierChild" presStyleCnt="0"/>
      <dgm:spPr/>
    </dgm:pt>
    <dgm:pt modelId="{1BB3AE4C-AE78-4513-9899-EAB7619686CA}" type="pres">
      <dgm:prSet presAssocID="{5C87A253-427C-4AAB-B396-E6BAED7FC2E1}" presName="conn2-1" presStyleLbl="parChTrans1D3" presStyleIdx="1" presStyleCnt="4"/>
      <dgm:spPr/>
    </dgm:pt>
    <dgm:pt modelId="{EE784D99-5411-426F-AA76-61B9A4992A7C}" type="pres">
      <dgm:prSet presAssocID="{5C87A253-427C-4AAB-B396-E6BAED7FC2E1}" presName="connTx" presStyleLbl="parChTrans1D3" presStyleIdx="1" presStyleCnt="4"/>
      <dgm:spPr/>
    </dgm:pt>
    <dgm:pt modelId="{1F17A249-7DA0-4EA3-8FD2-10BE764E329B}" type="pres">
      <dgm:prSet presAssocID="{261475AE-2CE8-422D-9E85-013D1A766A98}" presName="root2" presStyleCnt="0"/>
      <dgm:spPr/>
    </dgm:pt>
    <dgm:pt modelId="{4C735B1E-D5BB-4A92-A368-464B39C9179E}" type="pres">
      <dgm:prSet presAssocID="{261475AE-2CE8-422D-9E85-013D1A766A98}" presName="LevelTwoTextNode" presStyleLbl="node3" presStyleIdx="1" presStyleCnt="4" custScaleX="237562" custScaleY="140060">
        <dgm:presLayoutVars>
          <dgm:chPref val="3"/>
        </dgm:presLayoutVars>
      </dgm:prSet>
      <dgm:spPr/>
      <dgm:t>
        <a:bodyPr/>
        <a:lstStyle/>
        <a:p>
          <a:endParaRPr lang="es-CR"/>
        </a:p>
      </dgm:t>
    </dgm:pt>
    <dgm:pt modelId="{802A1B81-25A7-4BDC-B2D7-F6878F1F340A}" type="pres">
      <dgm:prSet presAssocID="{261475AE-2CE8-422D-9E85-013D1A766A98}" presName="level3hierChild" presStyleCnt="0"/>
      <dgm:spPr/>
    </dgm:pt>
    <dgm:pt modelId="{019FAD19-7381-48A5-829E-DF33BDD4CE08}" type="pres">
      <dgm:prSet presAssocID="{BF37EC24-D6C3-40C4-9208-D8718D80F882}" presName="conn2-1" presStyleLbl="parChTrans1D4" presStyleIdx="2" presStyleCnt="9"/>
      <dgm:spPr/>
    </dgm:pt>
    <dgm:pt modelId="{3C853ADB-E90A-4EDD-B30B-2FF1FEFA4C99}" type="pres">
      <dgm:prSet presAssocID="{BF37EC24-D6C3-40C4-9208-D8718D80F882}" presName="connTx" presStyleLbl="parChTrans1D4" presStyleIdx="2" presStyleCnt="9"/>
      <dgm:spPr/>
    </dgm:pt>
    <dgm:pt modelId="{D6D224B1-BC67-4264-9EF1-052D754DB59D}" type="pres">
      <dgm:prSet presAssocID="{D25785D9-D5CC-4082-B776-A318885FF906}" presName="root2" presStyleCnt="0"/>
      <dgm:spPr/>
    </dgm:pt>
    <dgm:pt modelId="{221466FA-D840-40F4-B21C-97AD54C943B7}" type="pres">
      <dgm:prSet presAssocID="{D25785D9-D5CC-4082-B776-A318885FF906}" presName="LevelTwoTextNode" presStyleLbl="node4" presStyleIdx="2" presStyleCnt="9">
        <dgm:presLayoutVars>
          <dgm:chPref val="3"/>
        </dgm:presLayoutVars>
      </dgm:prSet>
      <dgm:spPr/>
      <dgm:t>
        <a:bodyPr/>
        <a:lstStyle/>
        <a:p>
          <a:endParaRPr lang="es-CR"/>
        </a:p>
      </dgm:t>
    </dgm:pt>
    <dgm:pt modelId="{67E531D9-A3B3-4E06-8A6B-6EED61117D8D}" type="pres">
      <dgm:prSet presAssocID="{D25785D9-D5CC-4082-B776-A318885FF906}" presName="level3hierChild" presStyleCnt="0"/>
      <dgm:spPr/>
    </dgm:pt>
    <dgm:pt modelId="{640A6571-93C7-4115-BEC9-6875D4B40FB9}" type="pres">
      <dgm:prSet presAssocID="{4D9EB4C1-BECF-4B4C-A7E5-82D750E37C61}" presName="conn2-1" presStyleLbl="parChTrans1D4" presStyleIdx="3" presStyleCnt="9"/>
      <dgm:spPr/>
    </dgm:pt>
    <dgm:pt modelId="{B146059C-C880-491D-BA06-DAF439E0A79D}" type="pres">
      <dgm:prSet presAssocID="{4D9EB4C1-BECF-4B4C-A7E5-82D750E37C61}" presName="connTx" presStyleLbl="parChTrans1D4" presStyleIdx="3" presStyleCnt="9"/>
      <dgm:spPr/>
    </dgm:pt>
    <dgm:pt modelId="{AB7AB1D5-7EE4-4A46-BD9D-F6241CBE244F}" type="pres">
      <dgm:prSet presAssocID="{F74E8010-FF6C-49D3-ABDF-DDFEBE37AA9A}" presName="root2" presStyleCnt="0"/>
      <dgm:spPr/>
    </dgm:pt>
    <dgm:pt modelId="{F43BC8F9-7702-4E53-9672-087F1B42E282}" type="pres">
      <dgm:prSet presAssocID="{F74E8010-FF6C-49D3-ABDF-DDFEBE37AA9A}" presName="LevelTwoTextNode" presStyleLbl="node4" presStyleIdx="3" presStyleCnt="9" custScaleX="237562" custScaleY="140060">
        <dgm:presLayoutVars>
          <dgm:chPref val="3"/>
        </dgm:presLayoutVars>
      </dgm:prSet>
      <dgm:spPr/>
      <dgm:t>
        <a:bodyPr/>
        <a:lstStyle/>
        <a:p>
          <a:endParaRPr lang="es-CR"/>
        </a:p>
      </dgm:t>
    </dgm:pt>
    <dgm:pt modelId="{F6465AB8-2F3B-4EF1-A9C8-08FE345ADAB3}" type="pres">
      <dgm:prSet presAssocID="{F74E8010-FF6C-49D3-ABDF-DDFEBE37AA9A}" presName="level3hierChild" presStyleCnt="0"/>
      <dgm:spPr/>
    </dgm:pt>
    <dgm:pt modelId="{08B64C5E-7C23-4FA7-9D59-7EE8ABF8066F}" type="pres">
      <dgm:prSet presAssocID="{4EA9E432-F681-47EC-953D-0CABC61184D6}" presName="conn2-1" presStyleLbl="parChTrans1D3" presStyleIdx="2" presStyleCnt="4"/>
      <dgm:spPr/>
    </dgm:pt>
    <dgm:pt modelId="{399E2EE8-EE52-468E-A982-4CFD8DC312A6}" type="pres">
      <dgm:prSet presAssocID="{4EA9E432-F681-47EC-953D-0CABC61184D6}" presName="connTx" presStyleLbl="parChTrans1D3" presStyleIdx="2" presStyleCnt="4"/>
      <dgm:spPr/>
    </dgm:pt>
    <dgm:pt modelId="{8A244493-F48C-4BAA-B20E-941447DA4BB3}" type="pres">
      <dgm:prSet presAssocID="{73E58557-2B22-4CC6-BF07-F2EA3F3D395D}" presName="root2" presStyleCnt="0"/>
      <dgm:spPr/>
    </dgm:pt>
    <dgm:pt modelId="{51632AF8-58D7-4068-B585-6DA679AE2670}" type="pres">
      <dgm:prSet presAssocID="{73E58557-2B22-4CC6-BF07-F2EA3F3D395D}" presName="LevelTwoTextNode" presStyleLbl="node3" presStyleIdx="2" presStyleCnt="4" custScaleX="237562" custScaleY="140060">
        <dgm:presLayoutVars>
          <dgm:chPref val="3"/>
        </dgm:presLayoutVars>
      </dgm:prSet>
      <dgm:spPr/>
      <dgm:t>
        <a:bodyPr/>
        <a:lstStyle/>
        <a:p>
          <a:endParaRPr lang="es-CR"/>
        </a:p>
      </dgm:t>
    </dgm:pt>
    <dgm:pt modelId="{C7653BD4-0974-4640-B885-C4F3FF320BEA}" type="pres">
      <dgm:prSet presAssocID="{73E58557-2B22-4CC6-BF07-F2EA3F3D395D}" presName="level3hierChild" presStyleCnt="0"/>
      <dgm:spPr/>
    </dgm:pt>
    <dgm:pt modelId="{D6FD3912-FA29-4D95-AC6C-B9C5E4EF8BE7}" type="pres">
      <dgm:prSet presAssocID="{3E4C0A6B-AF76-4B49-BDCA-206AAA072E93}" presName="conn2-1" presStyleLbl="parChTrans1D4" presStyleIdx="4" presStyleCnt="9"/>
      <dgm:spPr/>
    </dgm:pt>
    <dgm:pt modelId="{383DB55B-5D94-488D-B93F-5EC52479EDDC}" type="pres">
      <dgm:prSet presAssocID="{3E4C0A6B-AF76-4B49-BDCA-206AAA072E93}" presName="connTx" presStyleLbl="parChTrans1D4" presStyleIdx="4" presStyleCnt="9"/>
      <dgm:spPr/>
    </dgm:pt>
    <dgm:pt modelId="{1FB20289-F389-40F3-AA12-6FE33A5CA022}" type="pres">
      <dgm:prSet presAssocID="{0B98D995-58EA-40A0-82FE-0193A8A14448}" presName="root2" presStyleCnt="0"/>
      <dgm:spPr/>
    </dgm:pt>
    <dgm:pt modelId="{C83F0AC8-ECEB-416D-BA52-D4B4406B5248}" type="pres">
      <dgm:prSet presAssocID="{0B98D995-58EA-40A0-82FE-0193A8A14448}" presName="LevelTwoTextNode" presStyleLbl="node4" presStyleIdx="4" presStyleCnt="9">
        <dgm:presLayoutVars>
          <dgm:chPref val="3"/>
        </dgm:presLayoutVars>
      </dgm:prSet>
      <dgm:spPr/>
      <dgm:t>
        <a:bodyPr/>
        <a:lstStyle/>
        <a:p>
          <a:endParaRPr lang="es-CR"/>
        </a:p>
      </dgm:t>
    </dgm:pt>
    <dgm:pt modelId="{A68E9809-7567-4D7C-AD48-12AABB47DB00}" type="pres">
      <dgm:prSet presAssocID="{0B98D995-58EA-40A0-82FE-0193A8A14448}" presName="level3hierChild" presStyleCnt="0"/>
      <dgm:spPr/>
    </dgm:pt>
    <dgm:pt modelId="{2E397D3F-AEF2-4031-A99F-F0DABD1C4E0E}" type="pres">
      <dgm:prSet presAssocID="{C3D519C6-299D-40CA-AF58-FAFED60E674F}" presName="conn2-1" presStyleLbl="parChTrans1D4" presStyleIdx="5" presStyleCnt="9"/>
      <dgm:spPr/>
    </dgm:pt>
    <dgm:pt modelId="{5B486A50-7C5B-4E85-973C-433C4DD23ECD}" type="pres">
      <dgm:prSet presAssocID="{C3D519C6-299D-40CA-AF58-FAFED60E674F}" presName="connTx" presStyleLbl="parChTrans1D4" presStyleIdx="5" presStyleCnt="9"/>
      <dgm:spPr/>
    </dgm:pt>
    <dgm:pt modelId="{F8CFBC4F-FD11-469C-8F92-69EC95966C02}" type="pres">
      <dgm:prSet presAssocID="{FC5AAD17-9B29-4EDF-B8D8-F9C497A515A9}" presName="root2" presStyleCnt="0"/>
      <dgm:spPr/>
    </dgm:pt>
    <dgm:pt modelId="{FA5AA80F-2862-46C0-8738-7423810CA0AE}" type="pres">
      <dgm:prSet presAssocID="{FC5AAD17-9B29-4EDF-B8D8-F9C497A515A9}" presName="LevelTwoTextNode" presStyleLbl="node4" presStyleIdx="5" presStyleCnt="9" custScaleX="237562" custScaleY="140060">
        <dgm:presLayoutVars>
          <dgm:chPref val="3"/>
        </dgm:presLayoutVars>
      </dgm:prSet>
      <dgm:spPr/>
      <dgm:t>
        <a:bodyPr/>
        <a:lstStyle/>
        <a:p>
          <a:endParaRPr lang="es-CR"/>
        </a:p>
      </dgm:t>
    </dgm:pt>
    <dgm:pt modelId="{49B8F922-F376-4C1C-966A-66CB90F21539}" type="pres">
      <dgm:prSet presAssocID="{FC5AAD17-9B29-4EDF-B8D8-F9C497A515A9}" presName="level3hierChild" presStyleCnt="0"/>
      <dgm:spPr/>
    </dgm:pt>
    <dgm:pt modelId="{13114BB2-4A74-41D2-ADF9-54EE86E91976}" type="pres">
      <dgm:prSet presAssocID="{8A419229-F15B-48DC-BC56-68A147F73AB5}" presName="conn2-1" presStyleLbl="parChTrans1D4" presStyleIdx="6" presStyleCnt="9"/>
      <dgm:spPr/>
    </dgm:pt>
    <dgm:pt modelId="{6BC1B46B-E1D7-4EF8-BB7C-ED934385B1AA}" type="pres">
      <dgm:prSet presAssocID="{8A419229-F15B-48DC-BC56-68A147F73AB5}" presName="connTx" presStyleLbl="parChTrans1D4" presStyleIdx="6" presStyleCnt="9"/>
      <dgm:spPr/>
    </dgm:pt>
    <dgm:pt modelId="{9035C648-4DA4-4B6E-B420-781F141945A1}" type="pres">
      <dgm:prSet presAssocID="{934FA382-7A68-41A1-86D8-C5E2FFB131B1}" presName="root2" presStyleCnt="0"/>
      <dgm:spPr/>
    </dgm:pt>
    <dgm:pt modelId="{26C9C3E2-FF18-41CA-B238-B5CAB650844F}" type="pres">
      <dgm:prSet presAssocID="{934FA382-7A68-41A1-86D8-C5E2FFB131B1}" presName="LevelTwoTextNode" presStyleLbl="node4" presStyleIdx="6" presStyleCnt="9" custScaleX="237562" custScaleY="140060">
        <dgm:presLayoutVars>
          <dgm:chPref val="3"/>
        </dgm:presLayoutVars>
      </dgm:prSet>
      <dgm:spPr/>
      <dgm:t>
        <a:bodyPr/>
        <a:lstStyle/>
        <a:p>
          <a:endParaRPr lang="es-CR"/>
        </a:p>
      </dgm:t>
    </dgm:pt>
    <dgm:pt modelId="{72DFBBFE-AEC9-486D-AF27-E7D7A90F338F}" type="pres">
      <dgm:prSet presAssocID="{934FA382-7A68-41A1-86D8-C5E2FFB131B1}" presName="level3hierChild" presStyleCnt="0"/>
      <dgm:spPr/>
    </dgm:pt>
    <dgm:pt modelId="{469C0249-3159-4E56-86E2-52C0B12DDDE6}" type="pres">
      <dgm:prSet presAssocID="{5EF07056-6747-42B9-AD5B-BDEB3D3E53A4}" presName="conn2-1" presStyleLbl="parChTrans1D3" presStyleIdx="3" presStyleCnt="4"/>
      <dgm:spPr/>
    </dgm:pt>
    <dgm:pt modelId="{6264EAD0-D10E-4978-AE3F-B19A6403BF82}" type="pres">
      <dgm:prSet presAssocID="{5EF07056-6747-42B9-AD5B-BDEB3D3E53A4}" presName="connTx" presStyleLbl="parChTrans1D3" presStyleIdx="3" presStyleCnt="4"/>
      <dgm:spPr/>
    </dgm:pt>
    <dgm:pt modelId="{541C323B-C2ED-47CD-94CD-4AA26368ECB6}" type="pres">
      <dgm:prSet presAssocID="{5245121C-1071-445A-ADDF-097169EC4537}" presName="root2" presStyleCnt="0"/>
      <dgm:spPr/>
    </dgm:pt>
    <dgm:pt modelId="{EF4452F9-8C6F-4804-BB98-03E0E9E5F30E}" type="pres">
      <dgm:prSet presAssocID="{5245121C-1071-445A-ADDF-097169EC4537}" presName="LevelTwoTextNode" presStyleLbl="node3" presStyleIdx="3" presStyleCnt="4" custScaleX="237562" custScaleY="140060">
        <dgm:presLayoutVars>
          <dgm:chPref val="3"/>
        </dgm:presLayoutVars>
      </dgm:prSet>
      <dgm:spPr/>
      <dgm:t>
        <a:bodyPr/>
        <a:lstStyle/>
        <a:p>
          <a:endParaRPr lang="es-CR"/>
        </a:p>
      </dgm:t>
    </dgm:pt>
    <dgm:pt modelId="{994BB9C9-D162-4750-9CDB-01D12318AFE6}" type="pres">
      <dgm:prSet presAssocID="{5245121C-1071-445A-ADDF-097169EC4537}" presName="level3hierChild" presStyleCnt="0"/>
      <dgm:spPr/>
    </dgm:pt>
    <dgm:pt modelId="{DB981A21-C1F5-47A8-8D12-0427B748D5F1}" type="pres">
      <dgm:prSet presAssocID="{7B961B7B-01B5-4585-A82C-61063CC08036}" presName="conn2-1" presStyleLbl="parChTrans1D4" presStyleIdx="7" presStyleCnt="9"/>
      <dgm:spPr/>
    </dgm:pt>
    <dgm:pt modelId="{0CABC8A0-6EF5-4042-ADDD-39C41451BD1F}" type="pres">
      <dgm:prSet presAssocID="{7B961B7B-01B5-4585-A82C-61063CC08036}" presName="connTx" presStyleLbl="parChTrans1D4" presStyleIdx="7" presStyleCnt="9"/>
      <dgm:spPr/>
    </dgm:pt>
    <dgm:pt modelId="{81B494B3-E98E-40E7-BE39-B8F663024F57}" type="pres">
      <dgm:prSet presAssocID="{BC98F8B5-5DCB-473D-A465-9924CC41A4A6}" presName="root2" presStyleCnt="0"/>
      <dgm:spPr/>
    </dgm:pt>
    <dgm:pt modelId="{A92A4CF3-DB0C-4A37-84F4-48404ED0CAA6}" type="pres">
      <dgm:prSet presAssocID="{BC98F8B5-5DCB-473D-A465-9924CC41A4A6}" presName="LevelTwoTextNode" presStyleLbl="node4" presStyleIdx="7" presStyleCnt="9">
        <dgm:presLayoutVars>
          <dgm:chPref val="3"/>
        </dgm:presLayoutVars>
      </dgm:prSet>
      <dgm:spPr/>
      <dgm:t>
        <a:bodyPr/>
        <a:lstStyle/>
        <a:p>
          <a:endParaRPr lang="es-CR"/>
        </a:p>
      </dgm:t>
    </dgm:pt>
    <dgm:pt modelId="{83B2B920-EB7C-49C9-8811-A7A5A3F81D0A}" type="pres">
      <dgm:prSet presAssocID="{BC98F8B5-5DCB-473D-A465-9924CC41A4A6}" presName="level3hierChild" presStyleCnt="0"/>
      <dgm:spPr/>
    </dgm:pt>
    <dgm:pt modelId="{0F92CC69-3B34-44A6-8ECF-A6F3750975CA}" type="pres">
      <dgm:prSet presAssocID="{36646AFC-6F28-4141-A61C-565B952FCDE5}" presName="conn2-1" presStyleLbl="parChTrans1D4" presStyleIdx="8" presStyleCnt="9"/>
      <dgm:spPr/>
    </dgm:pt>
    <dgm:pt modelId="{DEB41610-4318-4F35-AE5A-CF078332BC9A}" type="pres">
      <dgm:prSet presAssocID="{36646AFC-6F28-4141-A61C-565B952FCDE5}" presName="connTx" presStyleLbl="parChTrans1D4" presStyleIdx="8" presStyleCnt="9"/>
      <dgm:spPr/>
    </dgm:pt>
    <dgm:pt modelId="{76CD2F0B-4C1E-4794-BE71-ED672A2B0480}" type="pres">
      <dgm:prSet presAssocID="{DEDF47C1-D31B-49F2-B5BA-DC1F69CA09E7}" presName="root2" presStyleCnt="0"/>
      <dgm:spPr/>
    </dgm:pt>
    <dgm:pt modelId="{2841025C-328E-4F18-ADD4-149813A648CE}" type="pres">
      <dgm:prSet presAssocID="{DEDF47C1-D31B-49F2-B5BA-DC1F69CA09E7}" presName="LevelTwoTextNode" presStyleLbl="node4" presStyleIdx="8" presStyleCnt="9" custScaleX="237562" custScaleY="174872">
        <dgm:presLayoutVars>
          <dgm:chPref val="3"/>
        </dgm:presLayoutVars>
      </dgm:prSet>
      <dgm:spPr/>
      <dgm:t>
        <a:bodyPr/>
        <a:lstStyle/>
        <a:p>
          <a:endParaRPr lang="es-CR"/>
        </a:p>
      </dgm:t>
    </dgm:pt>
    <dgm:pt modelId="{B609AC66-5CC0-4EAD-9962-8935DBB11911}" type="pres">
      <dgm:prSet presAssocID="{DEDF47C1-D31B-49F2-B5BA-DC1F69CA09E7}" presName="level3hierChild" presStyleCnt="0"/>
      <dgm:spPr/>
    </dgm:pt>
  </dgm:ptLst>
  <dgm:cxnLst>
    <dgm:cxn modelId="{9B787FDE-D862-4C12-904A-37F4B3563C75}" type="presOf" srcId="{026B569F-7BB4-43CD-AEC3-1716FE2036AB}" destId="{25A82E55-D1C9-46D7-87B0-398C5289035E}" srcOrd="0" destOrd="0" presId="urn:microsoft.com/office/officeart/2005/8/layout/hierarchy2"/>
    <dgm:cxn modelId="{AA821C34-19DA-4B83-8BD6-97238C4EC399}" type="presOf" srcId="{9DC51266-8CCC-4E43-972F-8E4FD5617560}" destId="{7B64E5EB-E37F-4B82-BE1B-2DD27117C458}" srcOrd="0" destOrd="0" presId="urn:microsoft.com/office/officeart/2005/8/layout/hierarchy2"/>
    <dgm:cxn modelId="{5819E0CA-885C-4024-A9AB-1BDA658D1CB8}" type="presOf" srcId="{C3D519C6-299D-40CA-AF58-FAFED60E674F}" destId="{5B486A50-7C5B-4E85-973C-433C4DD23ECD}" srcOrd="1" destOrd="0" presId="urn:microsoft.com/office/officeart/2005/8/layout/hierarchy2"/>
    <dgm:cxn modelId="{A2E2D78A-191C-437E-B2BC-6C75941DB9A2}" type="presOf" srcId="{4D6E9D56-417D-4653-9FB7-94D3E865F240}" destId="{6BDB1248-4CFE-480E-B577-4DB2AEBC8CB4}" srcOrd="0" destOrd="0" presId="urn:microsoft.com/office/officeart/2005/8/layout/hierarchy2"/>
    <dgm:cxn modelId="{BCF22A22-3048-460A-A8F7-6802B06289F5}" type="presOf" srcId="{4D6E9D56-417D-4653-9FB7-94D3E865F240}" destId="{8E3D658F-A7F4-4D0B-8D6D-A2D334C64966}" srcOrd="1" destOrd="0" presId="urn:microsoft.com/office/officeart/2005/8/layout/hierarchy2"/>
    <dgm:cxn modelId="{F58CB444-6A1B-44E2-87DA-2762FC11B70A}" srcId="{8EF15BD2-8DCA-4B5E-8F80-8F70DD3C6559}" destId="{43151AB3-C999-4680-A7F4-FD71CD29C7CA}" srcOrd="0" destOrd="0" parTransId="{B4E88BF9-B3DB-4272-967F-0A6030383BD9}" sibTransId="{18A827C5-0A34-4A7A-8B4E-3EEA8E8D2BBE}"/>
    <dgm:cxn modelId="{C73A66A4-FFCE-4027-8E3C-7EE8A4F3D55B}" type="presOf" srcId="{E599952C-5B3F-428F-81E9-172D55DEC6EF}" destId="{311AF198-DE8A-482C-B27D-932022A70347}" srcOrd="0" destOrd="0" presId="urn:microsoft.com/office/officeart/2005/8/layout/hierarchy2"/>
    <dgm:cxn modelId="{F3EC51E8-18BC-4DB5-A11C-C13442ECDE7C}" type="presOf" srcId="{4EA9E432-F681-47EC-953D-0CABC61184D6}" destId="{399E2EE8-EE52-468E-A982-4CFD8DC312A6}" srcOrd="1" destOrd="0" presId="urn:microsoft.com/office/officeart/2005/8/layout/hierarchy2"/>
    <dgm:cxn modelId="{E5275ED4-0DB4-4CB6-A1F3-05A089977BD9}" type="presOf" srcId="{BF37EC24-D6C3-40C4-9208-D8718D80F882}" destId="{3C853ADB-E90A-4EDD-B30B-2FF1FEFA4C99}" srcOrd="1" destOrd="0" presId="urn:microsoft.com/office/officeart/2005/8/layout/hierarchy2"/>
    <dgm:cxn modelId="{923C5FAD-97D5-4BCF-A856-8B877D2CA273}" type="presOf" srcId="{5C87A253-427C-4AAB-B396-E6BAED7FC2E1}" destId="{1BB3AE4C-AE78-4513-9899-EAB7619686CA}" srcOrd="0" destOrd="0" presId="urn:microsoft.com/office/officeart/2005/8/layout/hierarchy2"/>
    <dgm:cxn modelId="{4BDDBA37-5A9F-4F84-9D37-CD0054952315}" srcId="{0482B546-1B3B-4EB5-923D-3E65053A7346}" destId="{261475AE-2CE8-422D-9E85-013D1A766A98}" srcOrd="1" destOrd="0" parTransId="{5C87A253-427C-4AAB-B396-E6BAED7FC2E1}" sibTransId="{043B829B-ECBA-457F-81D2-A5BB92830527}"/>
    <dgm:cxn modelId="{625179EF-D495-43A3-9DE2-2D1D7D4DA86D}" type="presOf" srcId="{DEDF47C1-D31B-49F2-B5BA-DC1F69CA09E7}" destId="{2841025C-328E-4F18-ADD4-149813A648CE}" srcOrd="0" destOrd="0" presId="urn:microsoft.com/office/officeart/2005/8/layout/hierarchy2"/>
    <dgm:cxn modelId="{CB32BB80-9D1C-4564-9FB2-D50974FEE82E}" type="presOf" srcId="{FC5AAD17-9B29-4EDF-B8D8-F9C497A515A9}" destId="{FA5AA80F-2862-46C0-8738-7423810CA0AE}" srcOrd="0" destOrd="0" presId="urn:microsoft.com/office/officeart/2005/8/layout/hierarchy2"/>
    <dgm:cxn modelId="{9848BE2F-6F5B-4936-85C7-19E4238C9051}" type="presOf" srcId="{7B961B7B-01B5-4585-A82C-61063CC08036}" destId="{0CABC8A0-6EF5-4042-ADDD-39C41451BD1F}" srcOrd="1" destOrd="0" presId="urn:microsoft.com/office/officeart/2005/8/layout/hierarchy2"/>
    <dgm:cxn modelId="{C44C26D3-12CA-4F12-9567-D4D88216BA0B}" type="presOf" srcId="{65F59DA0-7F6A-4F67-9840-4C4654713E5A}" destId="{2D35A99D-C0A8-415C-8FE5-2F562E8680D7}" srcOrd="0" destOrd="0" presId="urn:microsoft.com/office/officeart/2005/8/layout/hierarchy2"/>
    <dgm:cxn modelId="{E3A091B5-DB8A-4B6B-96E1-0BFE9155BC9E}" type="presOf" srcId="{5C87A253-427C-4AAB-B396-E6BAED7FC2E1}" destId="{EE784D99-5411-426F-AA76-61B9A4992A7C}" srcOrd="1" destOrd="0" presId="urn:microsoft.com/office/officeart/2005/8/layout/hierarchy2"/>
    <dgm:cxn modelId="{E7CBDD77-657F-4A1A-9AB9-7EFF7D4103E3}" type="presOf" srcId="{5245121C-1071-445A-ADDF-097169EC4537}" destId="{EF4452F9-8C6F-4804-BB98-03E0E9E5F30E}" srcOrd="0" destOrd="0" presId="urn:microsoft.com/office/officeart/2005/8/layout/hierarchy2"/>
    <dgm:cxn modelId="{1A88AE35-AF7F-474C-8231-81BB0E6DFA72}" type="presOf" srcId="{5EF07056-6747-42B9-AD5B-BDEB3D3E53A4}" destId="{469C0249-3159-4E56-86E2-52C0B12DDDE6}" srcOrd="0" destOrd="0" presId="urn:microsoft.com/office/officeart/2005/8/layout/hierarchy2"/>
    <dgm:cxn modelId="{49306C5A-B0C9-4B77-B0B0-E06B60149B5A}" srcId="{43151AB3-C999-4680-A7F4-FD71CD29C7CA}" destId="{0482B546-1B3B-4EB5-923D-3E65053A7346}" srcOrd="0" destOrd="0" parTransId="{CEF2CEA5-1844-402B-B9FA-6C0416958AC0}" sibTransId="{2CB17B89-5327-418F-AC93-CB8064C4C71C}"/>
    <dgm:cxn modelId="{5CC08EA3-7E8E-4677-8580-A0F5CD1CB30C}" type="presOf" srcId="{BC98F8B5-5DCB-473D-A465-9924CC41A4A6}" destId="{A92A4CF3-DB0C-4A37-84F4-48404ED0CAA6}" srcOrd="0" destOrd="0" presId="urn:microsoft.com/office/officeart/2005/8/layout/hierarchy2"/>
    <dgm:cxn modelId="{194C1853-0C81-48FF-BDDA-194896A58067}" srcId="{261475AE-2CE8-422D-9E85-013D1A766A98}" destId="{D25785D9-D5CC-4082-B776-A318885FF906}" srcOrd="0" destOrd="0" parTransId="{BF37EC24-D6C3-40C4-9208-D8718D80F882}" sibTransId="{DF554C35-B3C9-4EB7-94ED-717AB02B0751}"/>
    <dgm:cxn modelId="{00ACF014-27A0-45B0-A1DD-05FD8944E66D}" type="presOf" srcId="{7B961B7B-01B5-4585-A82C-61063CC08036}" destId="{DB981A21-C1F5-47A8-8D12-0427B748D5F1}" srcOrd="0" destOrd="0" presId="urn:microsoft.com/office/officeart/2005/8/layout/hierarchy2"/>
    <dgm:cxn modelId="{826C2902-0680-47B0-B64F-7017C18FD418}" type="presOf" srcId="{CEF2CEA5-1844-402B-B9FA-6C0416958AC0}" destId="{FC9DA584-9F4E-4295-A1B2-FDE4BE6EB0D2}" srcOrd="0" destOrd="0" presId="urn:microsoft.com/office/officeart/2005/8/layout/hierarchy2"/>
    <dgm:cxn modelId="{1E4755E9-4E07-415C-97FA-23FFC54F7662}" srcId="{5245121C-1071-445A-ADDF-097169EC4537}" destId="{BC98F8B5-5DCB-473D-A465-9924CC41A4A6}" srcOrd="0" destOrd="0" parTransId="{7B961B7B-01B5-4585-A82C-61063CC08036}" sibTransId="{EA3BBC4E-1791-43E9-B2AE-51CF63F8896C}"/>
    <dgm:cxn modelId="{A08F28FE-D0A9-4B70-9E91-B457485DBC06}" srcId="{0B98D995-58EA-40A0-82FE-0193A8A14448}" destId="{934FA382-7A68-41A1-86D8-C5E2FFB131B1}" srcOrd="1" destOrd="0" parTransId="{8A419229-F15B-48DC-BC56-68A147F73AB5}" sibTransId="{0E353CA7-61E2-47C2-B275-030636610E68}"/>
    <dgm:cxn modelId="{FBD3DEB6-BF67-4706-B7DD-9C278FACE094}" type="presOf" srcId="{E599952C-5B3F-428F-81E9-172D55DEC6EF}" destId="{C2F71281-22E7-4347-8263-0F35E9A3A0FC}" srcOrd="1" destOrd="0" presId="urn:microsoft.com/office/officeart/2005/8/layout/hierarchy2"/>
    <dgm:cxn modelId="{A1C40A47-A4D2-4E0E-959D-9EA8903DB7FA}" type="presOf" srcId="{261475AE-2CE8-422D-9E85-013D1A766A98}" destId="{4C735B1E-D5BB-4A92-A368-464B39C9179E}" srcOrd="0" destOrd="0" presId="urn:microsoft.com/office/officeart/2005/8/layout/hierarchy2"/>
    <dgm:cxn modelId="{0F620AB9-3771-4159-9BC4-5591370D6751}" type="presOf" srcId="{4D9EB4C1-BECF-4B4C-A7E5-82D750E37C61}" destId="{B146059C-C880-491D-BA06-DAF439E0A79D}" srcOrd="1" destOrd="0" presId="urn:microsoft.com/office/officeart/2005/8/layout/hierarchy2"/>
    <dgm:cxn modelId="{0344F92F-FEAE-4390-920C-2DBD4289CECB}" type="presOf" srcId="{3E4C0A6B-AF76-4B49-BDCA-206AAA072E93}" destId="{D6FD3912-FA29-4D95-AC6C-B9C5E4EF8BE7}" srcOrd="0" destOrd="0" presId="urn:microsoft.com/office/officeart/2005/8/layout/hierarchy2"/>
    <dgm:cxn modelId="{598AE0E5-7AA6-4339-AEE8-C016D46971C1}" type="presOf" srcId="{4D9EB4C1-BECF-4B4C-A7E5-82D750E37C61}" destId="{640A6571-93C7-4115-BEC9-6875D4B40FB9}" srcOrd="0" destOrd="0" presId="urn:microsoft.com/office/officeart/2005/8/layout/hierarchy2"/>
    <dgm:cxn modelId="{9D553F1A-C796-41B4-A81C-DCC59ECB98E8}" type="presOf" srcId="{C3D519C6-299D-40CA-AF58-FAFED60E674F}" destId="{2E397D3F-AEF2-4031-A99F-F0DABD1C4E0E}" srcOrd="0" destOrd="0" presId="urn:microsoft.com/office/officeart/2005/8/layout/hierarchy2"/>
    <dgm:cxn modelId="{7D35FB5D-70BA-4419-9B88-426CE354823D}" type="presOf" srcId="{026B569F-7BB4-43CD-AEC3-1716FE2036AB}" destId="{C799C032-07E0-4409-BA6C-2D7A26CE8C3E}" srcOrd="1" destOrd="0" presId="urn:microsoft.com/office/officeart/2005/8/layout/hierarchy2"/>
    <dgm:cxn modelId="{B7A5FEC1-2BAC-4150-B02A-D3F355EB114D}" srcId="{65F59DA0-7F6A-4F67-9840-4C4654713E5A}" destId="{75A9B90A-17AF-4812-8660-1442791EDDE3}" srcOrd="0" destOrd="0" parTransId="{E599952C-5B3F-428F-81E9-172D55DEC6EF}" sibTransId="{FB1CFD19-0510-4686-A008-10F425985957}"/>
    <dgm:cxn modelId="{669D8163-DF80-42EB-A087-5AE3AE3E9EBE}" type="presOf" srcId="{36646AFC-6F28-4141-A61C-565B952FCDE5}" destId="{DEB41610-4318-4F35-AE5A-CF078332BC9A}" srcOrd="1" destOrd="0" presId="urn:microsoft.com/office/officeart/2005/8/layout/hierarchy2"/>
    <dgm:cxn modelId="{0B0E0826-9FB5-454A-A9ED-37D3DF3C3234}" type="presOf" srcId="{73E58557-2B22-4CC6-BF07-F2EA3F3D395D}" destId="{51632AF8-58D7-4068-B585-6DA679AE2670}" srcOrd="0" destOrd="0" presId="urn:microsoft.com/office/officeart/2005/8/layout/hierarchy2"/>
    <dgm:cxn modelId="{3FCE95D0-149B-44A6-8A27-29D0F7606EEA}" type="presOf" srcId="{8A419229-F15B-48DC-BC56-68A147F73AB5}" destId="{13114BB2-4A74-41D2-ADF9-54EE86E91976}" srcOrd="0" destOrd="0" presId="urn:microsoft.com/office/officeart/2005/8/layout/hierarchy2"/>
    <dgm:cxn modelId="{5BAC2E10-4B1A-40E2-9959-26B1F7AF1DC7}" type="presOf" srcId="{3E4C0A6B-AF76-4B49-BDCA-206AAA072E93}" destId="{383DB55B-5D94-488D-B93F-5EC52479EDDC}" srcOrd="1" destOrd="0" presId="urn:microsoft.com/office/officeart/2005/8/layout/hierarchy2"/>
    <dgm:cxn modelId="{C9971761-1139-4BE2-B2F9-2566FAAA6CDE}" type="presOf" srcId="{0B98D995-58EA-40A0-82FE-0193A8A14448}" destId="{C83F0AC8-ECEB-416D-BA52-D4B4406B5248}" srcOrd="0" destOrd="0" presId="urn:microsoft.com/office/officeart/2005/8/layout/hierarchy2"/>
    <dgm:cxn modelId="{4F2B6965-3BDB-4FEC-8747-1942F3B17247}" type="presOf" srcId="{43151AB3-C999-4680-A7F4-FD71CD29C7CA}" destId="{C0BCFB16-3B14-4A9B-B159-4B3D39C6355F}" srcOrd="0" destOrd="0" presId="urn:microsoft.com/office/officeart/2005/8/layout/hierarchy2"/>
    <dgm:cxn modelId="{4198E060-03CA-4F9A-97A8-EC36F95654D3}" type="presOf" srcId="{D25785D9-D5CC-4082-B776-A318885FF906}" destId="{221466FA-D840-40F4-B21C-97AD54C943B7}" srcOrd="0" destOrd="0" presId="urn:microsoft.com/office/officeart/2005/8/layout/hierarchy2"/>
    <dgm:cxn modelId="{32358658-4ACB-4500-81F7-4B039B9D868B}" type="presOf" srcId="{5EF07056-6747-42B9-AD5B-BDEB3D3E53A4}" destId="{6264EAD0-D10E-4978-AE3F-B19A6403BF82}" srcOrd="1" destOrd="0" presId="urn:microsoft.com/office/officeart/2005/8/layout/hierarchy2"/>
    <dgm:cxn modelId="{10094147-F02E-46DD-B792-C0737EAB8D68}" type="presOf" srcId="{0482B546-1B3B-4EB5-923D-3E65053A7346}" destId="{FCEA4033-B08A-4A57-9FC0-2D6A6CDE6F19}" srcOrd="0" destOrd="0" presId="urn:microsoft.com/office/officeart/2005/8/layout/hierarchy2"/>
    <dgm:cxn modelId="{9792B40C-57C2-4ED9-B617-2FCCA4B7BFC3}" type="presOf" srcId="{934FA382-7A68-41A1-86D8-C5E2FFB131B1}" destId="{26C9C3E2-FF18-41CA-B238-B5CAB650844F}" srcOrd="0" destOrd="0" presId="urn:microsoft.com/office/officeart/2005/8/layout/hierarchy2"/>
    <dgm:cxn modelId="{AD92688C-998F-49D8-B0CE-34A15E6A8C7A}" type="presOf" srcId="{CEF2CEA5-1844-402B-B9FA-6C0416958AC0}" destId="{65806496-74AE-4AB7-9C01-B91E088D439B}" srcOrd="1" destOrd="0" presId="urn:microsoft.com/office/officeart/2005/8/layout/hierarchy2"/>
    <dgm:cxn modelId="{18400928-34D8-4C49-A98C-D16A7BAB890A}" srcId="{0482B546-1B3B-4EB5-923D-3E65053A7346}" destId="{65F59DA0-7F6A-4F67-9840-4C4654713E5A}" srcOrd="0" destOrd="0" parTransId="{4D6E9D56-417D-4653-9FB7-94D3E865F240}" sibTransId="{B9E07285-5F34-49EC-A848-B3E13690D4C9}"/>
    <dgm:cxn modelId="{E959F67D-2BB3-41ED-9A0D-5F7C797F5C5D}" srcId="{73E58557-2B22-4CC6-BF07-F2EA3F3D395D}" destId="{0B98D995-58EA-40A0-82FE-0193A8A14448}" srcOrd="0" destOrd="0" parTransId="{3E4C0A6B-AF76-4B49-BDCA-206AAA072E93}" sibTransId="{3D578BF6-9A5F-402E-A91A-2B9EB44C8335}"/>
    <dgm:cxn modelId="{F6D8C832-A5A5-4246-BB74-D7A997A49AD0}" srcId="{75A9B90A-17AF-4812-8660-1442791EDDE3}" destId="{9DC51266-8CCC-4E43-972F-8E4FD5617560}" srcOrd="0" destOrd="0" parTransId="{026B569F-7BB4-43CD-AEC3-1716FE2036AB}" sibTransId="{E12127AF-7165-4B62-8339-B8A292E18BC4}"/>
    <dgm:cxn modelId="{DAD73B68-9E82-439A-BC25-D0EE0FD16117}" type="presOf" srcId="{4EA9E432-F681-47EC-953D-0CABC61184D6}" destId="{08B64C5E-7C23-4FA7-9D59-7EE8ABF8066F}" srcOrd="0" destOrd="0" presId="urn:microsoft.com/office/officeart/2005/8/layout/hierarchy2"/>
    <dgm:cxn modelId="{744FF5C0-BC2A-4E02-AF54-9DA37717349D}" type="presOf" srcId="{36646AFC-6F28-4141-A61C-565B952FCDE5}" destId="{0F92CC69-3B34-44A6-8ECF-A6F3750975CA}" srcOrd="0" destOrd="0" presId="urn:microsoft.com/office/officeart/2005/8/layout/hierarchy2"/>
    <dgm:cxn modelId="{067AFB98-9A73-4B3B-AFD2-C6DE6E008A48}" type="presOf" srcId="{F74E8010-FF6C-49D3-ABDF-DDFEBE37AA9A}" destId="{F43BC8F9-7702-4E53-9672-087F1B42E282}" srcOrd="0" destOrd="0" presId="urn:microsoft.com/office/officeart/2005/8/layout/hierarchy2"/>
    <dgm:cxn modelId="{7BEDB202-C348-42D7-A939-92E8089FE821}" srcId="{0482B546-1B3B-4EB5-923D-3E65053A7346}" destId="{5245121C-1071-445A-ADDF-097169EC4537}" srcOrd="3" destOrd="0" parTransId="{5EF07056-6747-42B9-AD5B-BDEB3D3E53A4}" sibTransId="{48C21AF6-F20A-4302-94C0-7131C9B4DD92}"/>
    <dgm:cxn modelId="{8937ED39-89B6-433E-99AA-F22B49AEDC1B}" srcId="{D25785D9-D5CC-4082-B776-A318885FF906}" destId="{F74E8010-FF6C-49D3-ABDF-DDFEBE37AA9A}" srcOrd="0" destOrd="0" parTransId="{4D9EB4C1-BECF-4B4C-A7E5-82D750E37C61}" sibTransId="{8A17C6CC-AD21-40A4-8D4D-040CF828C7A7}"/>
    <dgm:cxn modelId="{1CF7B6D2-0646-4B22-A230-7B1C6D35F09B}" type="presOf" srcId="{8A419229-F15B-48DC-BC56-68A147F73AB5}" destId="{6BC1B46B-E1D7-4EF8-BB7C-ED934385B1AA}" srcOrd="1" destOrd="0" presId="urn:microsoft.com/office/officeart/2005/8/layout/hierarchy2"/>
    <dgm:cxn modelId="{4A32E11A-2265-4535-9770-C44E1DA8F710}" srcId="{0B98D995-58EA-40A0-82FE-0193A8A14448}" destId="{FC5AAD17-9B29-4EDF-B8D8-F9C497A515A9}" srcOrd="0" destOrd="0" parTransId="{C3D519C6-299D-40CA-AF58-FAFED60E674F}" sibTransId="{39853271-C0AF-4164-9664-E699CF56C645}"/>
    <dgm:cxn modelId="{78A44CCC-CF05-4FCC-9981-F75B387FFFD1}" type="presOf" srcId="{BF37EC24-D6C3-40C4-9208-D8718D80F882}" destId="{019FAD19-7381-48A5-829E-DF33BDD4CE08}" srcOrd="0" destOrd="0" presId="urn:microsoft.com/office/officeart/2005/8/layout/hierarchy2"/>
    <dgm:cxn modelId="{07193695-FB44-4D00-9351-8675AF8362D8}" type="presOf" srcId="{75A9B90A-17AF-4812-8660-1442791EDDE3}" destId="{151DA287-BA03-4B31-9C3D-34BB037B31BC}" srcOrd="0" destOrd="0" presId="urn:microsoft.com/office/officeart/2005/8/layout/hierarchy2"/>
    <dgm:cxn modelId="{946268FF-C7C6-4645-AF72-E5DD87ED4D3F}" srcId="{BC98F8B5-5DCB-473D-A465-9924CC41A4A6}" destId="{DEDF47C1-D31B-49F2-B5BA-DC1F69CA09E7}" srcOrd="0" destOrd="0" parTransId="{36646AFC-6F28-4141-A61C-565B952FCDE5}" sibTransId="{3F4CD631-0E06-49F6-9DB6-D204DD26611A}"/>
    <dgm:cxn modelId="{0BD94D66-8E0B-4A50-92B2-E0F4E879DE13}" srcId="{0482B546-1B3B-4EB5-923D-3E65053A7346}" destId="{73E58557-2B22-4CC6-BF07-F2EA3F3D395D}" srcOrd="2" destOrd="0" parTransId="{4EA9E432-F681-47EC-953D-0CABC61184D6}" sibTransId="{BC4847C3-4BF7-4C24-98A3-7921A6105112}"/>
    <dgm:cxn modelId="{A9C5C60F-8498-4C21-8A1C-86376BE69660}" type="presOf" srcId="{8EF15BD2-8DCA-4B5E-8F80-8F70DD3C6559}" destId="{250A19DC-BD8D-4C8C-BC56-577D44F3431E}" srcOrd="0" destOrd="0" presId="urn:microsoft.com/office/officeart/2005/8/layout/hierarchy2"/>
    <dgm:cxn modelId="{8B2A84A3-6BDB-4F5E-90AB-0AF21959B99B}" type="presParOf" srcId="{250A19DC-BD8D-4C8C-BC56-577D44F3431E}" destId="{8D21DB9B-DA66-47EC-B7B0-621B1C36CB12}" srcOrd="0" destOrd="0" presId="urn:microsoft.com/office/officeart/2005/8/layout/hierarchy2"/>
    <dgm:cxn modelId="{19FC80A8-D213-4040-8456-3D5BB091729B}" type="presParOf" srcId="{8D21DB9B-DA66-47EC-B7B0-621B1C36CB12}" destId="{C0BCFB16-3B14-4A9B-B159-4B3D39C6355F}" srcOrd="0" destOrd="0" presId="urn:microsoft.com/office/officeart/2005/8/layout/hierarchy2"/>
    <dgm:cxn modelId="{8EE8E349-8A4B-4CDB-98AF-8468D8A38B61}" type="presParOf" srcId="{8D21DB9B-DA66-47EC-B7B0-621B1C36CB12}" destId="{DCD38C00-951D-448E-B404-315C71198CB0}" srcOrd="1" destOrd="0" presId="urn:microsoft.com/office/officeart/2005/8/layout/hierarchy2"/>
    <dgm:cxn modelId="{A3F17583-C112-4B60-B784-A39ADF2A3049}" type="presParOf" srcId="{DCD38C00-951D-448E-B404-315C71198CB0}" destId="{FC9DA584-9F4E-4295-A1B2-FDE4BE6EB0D2}" srcOrd="0" destOrd="0" presId="urn:microsoft.com/office/officeart/2005/8/layout/hierarchy2"/>
    <dgm:cxn modelId="{D39623C2-B531-4DD1-B5C8-95731EDAD77E}" type="presParOf" srcId="{FC9DA584-9F4E-4295-A1B2-FDE4BE6EB0D2}" destId="{65806496-74AE-4AB7-9C01-B91E088D439B}" srcOrd="0" destOrd="0" presId="urn:microsoft.com/office/officeart/2005/8/layout/hierarchy2"/>
    <dgm:cxn modelId="{31932B57-C890-468E-8849-F7801FBEA439}" type="presParOf" srcId="{DCD38C00-951D-448E-B404-315C71198CB0}" destId="{691EC3C8-E1DA-4AF1-BBEF-FBF45F42A82F}" srcOrd="1" destOrd="0" presId="urn:microsoft.com/office/officeart/2005/8/layout/hierarchy2"/>
    <dgm:cxn modelId="{74B9C780-E403-4247-8699-D40DAA62347E}" type="presParOf" srcId="{691EC3C8-E1DA-4AF1-BBEF-FBF45F42A82F}" destId="{FCEA4033-B08A-4A57-9FC0-2D6A6CDE6F19}" srcOrd="0" destOrd="0" presId="urn:microsoft.com/office/officeart/2005/8/layout/hierarchy2"/>
    <dgm:cxn modelId="{290BD030-B959-4EFC-9C8D-24044DE4843E}" type="presParOf" srcId="{691EC3C8-E1DA-4AF1-BBEF-FBF45F42A82F}" destId="{880B0546-1631-45E0-A165-CD861FD213B9}" srcOrd="1" destOrd="0" presId="urn:microsoft.com/office/officeart/2005/8/layout/hierarchy2"/>
    <dgm:cxn modelId="{DF83BB29-31C4-4E79-B9AF-48B74F9EB389}" type="presParOf" srcId="{880B0546-1631-45E0-A165-CD861FD213B9}" destId="{6BDB1248-4CFE-480E-B577-4DB2AEBC8CB4}" srcOrd="0" destOrd="0" presId="urn:microsoft.com/office/officeart/2005/8/layout/hierarchy2"/>
    <dgm:cxn modelId="{CEFA9BCB-D1FD-4EF9-A0FE-57865C02FEE3}" type="presParOf" srcId="{6BDB1248-4CFE-480E-B577-4DB2AEBC8CB4}" destId="{8E3D658F-A7F4-4D0B-8D6D-A2D334C64966}" srcOrd="0" destOrd="0" presId="urn:microsoft.com/office/officeart/2005/8/layout/hierarchy2"/>
    <dgm:cxn modelId="{A9D5E50B-6A6A-40B5-B553-753E74E7F9F1}" type="presParOf" srcId="{880B0546-1631-45E0-A165-CD861FD213B9}" destId="{648E3D74-D15E-47C9-818D-D2E5EBA2E4D0}" srcOrd="1" destOrd="0" presId="urn:microsoft.com/office/officeart/2005/8/layout/hierarchy2"/>
    <dgm:cxn modelId="{8446FF7E-E6AD-4805-A667-EA6A426F190D}" type="presParOf" srcId="{648E3D74-D15E-47C9-818D-D2E5EBA2E4D0}" destId="{2D35A99D-C0A8-415C-8FE5-2F562E8680D7}" srcOrd="0" destOrd="0" presId="urn:microsoft.com/office/officeart/2005/8/layout/hierarchy2"/>
    <dgm:cxn modelId="{1F467DA9-C425-45A5-BB6E-42C2ACF83AB4}" type="presParOf" srcId="{648E3D74-D15E-47C9-818D-D2E5EBA2E4D0}" destId="{D36B047B-319C-48C7-90C7-4E37B5DE0CBB}" srcOrd="1" destOrd="0" presId="urn:microsoft.com/office/officeart/2005/8/layout/hierarchy2"/>
    <dgm:cxn modelId="{98CECC26-B219-4C6F-97FD-C3C9C5482481}" type="presParOf" srcId="{D36B047B-319C-48C7-90C7-4E37B5DE0CBB}" destId="{311AF198-DE8A-482C-B27D-932022A70347}" srcOrd="0" destOrd="0" presId="urn:microsoft.com/office/officeart/2005/8/layout/hierarchy2"/>
    <dgm:cxn modelId="{583D919E-5839-4B15-A0EC-ED840BB18E91}" type="presParOf" srcId="{311AF198-DE8A-482C-B27D-932022A70347}" destId="{C2F71281-22E7-4347-8263-0F35E9A3A0FC}" srcOrd="0" destOrd="0" presId="urn:microsoft.com/office/officeart/2005/8/layout/hierarchy2"/>
    <dgm:cxn modelId="{71A6FB3C-B62A-410C-860B-185AFE7F7DF3}" type="presParOf" srcId="{D36B047B-319C-48C7-90C7-4E37B5DE0CBB}" destId="{131EBEF7-82E9-40AA-98AE-D44838383848}" srcOrd="1" destOrd="0" presId="urn:microsoft.com/office/officeart/2005/8/layout/hierarchy2"/>
    <dgm:cxn modelId="{88DA609D-CD53-459B-A742-D11FA388B898}" type="presParOf" srcId="{131EBEF7-82E9-40AA-98AE-D44838383848}" destId="{151DA287-BA03-4B31-9C3D-34BB037B31BC}" srcOrd="0" destOrd="0" presId="urn:microsoft.com/office/officeart/2005/8/layout/hierarchy2"/>
    <dgm:cxn modelId="{5D94B58A-FBF8-44B7-95D4-0E93A457EBA6}" type="presParOf" srcId="{131EBEF7-82E9-40AA-98AE-D44838383848}" destId="{6075CF00-1F11-4789-AFB9-277274514DFB}" srcOrd="1" destOrd="0" presId="urn:microsoft.com/office/officeart/2005/8/layout/hierarchy2"/>
    <dgm:cxn modelId="{EAD56EED-188E-4F2A-A721-C541967D2653}" type="presParOf" srcId="{6075CF00-1F11-4789-AFB9-277274514DFB}" destId="{25A82E55-D1C9-46D7-87B0-398C5289035E}" srcOrd="0" destOrd="0" presId="urn:microsoft.com/office/officeart/2005/8/layout/hierarchy2"/>
    <dgm:cxn modelId="{B4F2E313-0425-4D0E-9908-5BE2433AB8D0}" type="presParOf" srcId="{25A82E55-D1C9-46D7-87B0-398C5289035E}" destId="{C799C032-07E0-4409-BA6C-2D7A26CE8C3E}" srcOrd="0" destOrd="0" presId="urn:microsoft.com/office/officeart/2005/8/layout/hierarchy2"/>
    <dgm:cxn modelId="{2AFB119B-A92B-43D9-BBA4-A21FB3CBD20D}" type="presParOf" srcId="{6075CF00-1F11-4789-AFB9-277274514DFB}" destId="{2486189E-4DA0-4304-A198-55FE59689C74}" srcOrd="1" destOrd="0" presId="urn:microsoft.com/office/officeart/2005/8/layout/hierarchy2"/>
    <dgm:cxn modelId="{1C0CD5B4-C2F1-4D8C-8DE1-E9966E0476C5}" type="presParOf" srcId="{2486189E-4DA0-4304-A198-55FE59689C74}" destId="{7B64E5EB-E37F-4B82-BE1B-2DD27117C458}" srcOrd="0" destOrd="0" presId="urn:microsoft.com/office/officeart/2005/8/layout/hierarchy2"/>
    <dgm:cxn modelId="{2BFD20F2-5C27-4500-9A2C-EC5C4E222389}" type="presParOf" srcId="{2486189E-4DA0-4304-A198-55FE59689C74}" destId="{3C1D3689-F78C-4108-9ED0-F2EEE2CD281C}" srcOrd="1" destOrd="0" presId="urn:microsoft.com/office/officeart/2005/8/layout/hierarchy2"/>
    <dgm:cxn modelId="{1B28418D-13D3-4CE9-97EB-CE26BF57F081}" type="presParOf" srcId="{880B0546-1631-45E0-A165-CD861FD213B9}" destId="{1BB3AE4C-AE78-4513-9899-EAB7619686CA}" srcOrd="2" destOrd="0" presId="urn:microsoft.com/office/officeart/2005/8/layout/hierarchy2"/>
    <dgm:cxn modelId="{F3A97774-4110-4391-A112-0BD14E0430FD}" type="presParOf" srcId="{1BB3AE4C-AE78-4513-9899-EAB7619686CA}" destId="{EE784D99-5411-426F-AA76-61B9A4992A7C}" srcOrd="0" destOrd="0" presId="urn:microsoft.com/office/officeart/2005/8/layout/hierarchy2"/>
    <dgm:cxn modelId="{24CF69EA-EC10-4ECC-8865-109D589444C1}" type="presParOf" srcId="{880B0546-1631-45E0-A165-CD861FD213B9}" destId="{1F17A249-7DA0-4EA3-8FD2-10BE764E329B}" srcOrd="3" destOrd="0" presId="urn:microsoft.com/office/officeart/2005/8/layout/hierarchy2"/>
    <dgm:cxn modelId="{065C331C-BF36-49B7-BA36-4DE46CAB2244}" type="presParOf" srcId="{1F17A249-7DA0-4EA3-8FD2-10BE764E329B}" destId="{4C735B1E-D5BB-4A92-A368-464B39C9179E}" srcOrd="0" destOrd="0" presId="urn:microsoft.com/office/officeart/2005/8/layout/hierarchy2"/>
    <dgm:cxn modelId="{6B33E35A-75B3-422B-9DCF-546AD6A5649A}" type="presParOf" srcId="{1F17A249-7DA0-4EA3-8FD2-10BE764E329B}" destId="{802A1B81-25A7-4BDC-B2D7-F6878F1F340A}" srcOrd="1" destOrd="0" presId="urn:microsoft.com/office/officeart/2005/8/layout/hierarchy2"/>
    <dgm:cxn modelId="{A89E8423-8E0C-41A5-AEF4-A8505E359E03}" type="presParOf" srcId="{802A1B81-25A7-4BDC-B2D7-F6878F1F340A}" destId="{019FAD19-7381-48A5-829E-DF33BDD4CE08}" srcOrd="0" destOrd="0" presId="urn:microsoft.com/office/officeart/2005/8/layout/hierarchy2"/>
    <dgm:cxn modelId="{19B0BFBC-0700-467C-8F5E-45A2616CD203}" type="presParOf" srcId="{019FAD19-7381-48A5-829E-DF33BDD4CE08}" destId="{3C853ADB-E90A-4EDD-B30B-2FF1FEFA4C99}" srcOrd="0" destOrd="0" presId="urn:microsoft.com/office/officeart/2005/8/layout/hierarchy2"/>
    <dgm:cxn modelId="{CD5ED0BD-B0F9-42AD-AE27-85CA77451146}" type="presParOf" srcId="{802A1B81-25A7-4BDC-B2D7-F6878F1F340A}" destId="{D6D224B1-BC67-4264-9EF1-052D754DB59D}" srcOrd="1" destOrd="0" presId="urn:microsoft.com/office/officeart/2005/8/layout/hierarchy2"/>
    <dgm:cxn modelId="{77C49CE5-E05F-446C-B707-2BCDBEB604C1}" type="presParOf" srcId="{D6D224B1-BC67-4264-9EF1-052D754DB59D}" destId="{221466FA-D840-40F4-B21C-97AD54C943B7}" srcOrd="0" destOrd="0" presId="urn:microsoft.com/office/officeart/2005/8/layout/hierarchy2"/>
    <dgm:cxn modelId="{402FC156-C2DE-42C7-AF8D-45E3D6CDBDDA}" type="presParOf" srcId="{D6D224B1-BC67-4264-9EF1-052D754DB59D}" destId="{67E531D9-A3B3-4E06-8A6B-6EED61117D8D}" srcOrd="1" destOrd="0" presId="urn:microsoft.com/office/officeart/2005/8/layout/hierarchy2"/>
    <dgm:cxn modelId="{03871D30-DD5B-47BF-9F9B-D4B40CA532BD}" type="presParOf" srcId="{67E531D9-A3B3-4E06-8A6B-6EED61117D8D}" destId="{640A6571-93C7-4115-BEC9-6875D4B40FB9}" srcOrd="0" destOrd="0" presId="urn:microsoft.com/office/officeart/2005/8/layout/hierarchy2"/>
    <dgm:cxn modelId="{0B80AB26-3080-46A6-9359-6DDD3AC22B00}" type="presParOf" srcId="{640A6571-93C7-4115-BEC9-6875D4B40FB9}" destId="{B146059C-C880-491D-BA06-DAF439E0A79D}" srcOrd="0" destOrd="0" presId="urn:microsoft.com/office/officeart/2005/8/layout/hierarchy2"/>
    <dgm:cxn modelId="{4E069594-C2E6-40C9-B3AC-675C154B7041}" type="presParOf" srcId="{67E531D9-A3B3-4E06-8A6B-6EED61117D8D}" destId="{AB7AB1D5-7EE4-4A46-BD9D-F6241CBE244F}" srcOrd="1" destOrd="0" presId="urn:microsoft.com/office/officeart/2005/8/layout/hierarchy2"/>
    <dgm:cxn modelId="{CD06C53C-C940-4764-B0DE-6B66F3F41587}" type="presParOf" srcId="{AB7AB1D5-7EE4-4A46-BD9D-F6241CBE244F}" destId="{F43BC8F9-7702-4E53-9672-087F1B42E282}" srcOrd="0" destOrd="0" presId="urn:microsoft.com/office/officeart/2005/8/layout/hierarchy2"/>
    <dgm:cxn modelId="{F9710B3F-76BA-400C-A487-EC965E57AB80}" type="presParOf" srcId="{AB7AB1D5-7EE4-4A46-BD9D-F6241CBE244F}" destId="{F6465AB8-2F3B-4EF1-A9C8-08FE345ADAB3}" srcOrd="1" destOrd="0" presId="urn:microsoft.com/office/officeart/2005/8/layout/hierarchy2"/>
    <dgm:cxn modelId="{2B31A30C-41E6-42A8-9305-A0F28E3376D5}" type="presParOf" srcId="{880B0546-1631-45E0-A165-CD861FD213B9}" destId="{08B64C5E-7C23-4FA7-9D59-7EE8ABF8066F}" srcOrd="4" destOrd="0" presId="urn:microsoft.com/office/officeart/2005/8/layout/hierarchy2"/>
    <dgm:cxn modelId="{33D20EA8-7BB5-4159-87A8-5A7026075A85}" type="presParOf" srcId="{08B64C5E-7C23-4FA7-9D59-7EE8ABF8066F}" destId="{399E2EE8-EE52-468E-A982-4CFD8DC312A6}" srcOrd="0" destOrd="0" presId="urn:microsoft.com/office/officeart/2005/8/layout/hierarchy2"/>
    <dgm:cxn modelId="{CB56CC27-F338-480B-9331-FF0D58D95B03}" type="presParOf" srcId="{880B0546-1631-45E0-A165-CD861FD213B9}" destId="{8A244493-F48C-4BAA-B20E-941447DA4BB3}" srcOrd="5" destOrd="0" presId="urn:microsoft.com/office/officeart/2005/8/layout/hierarchy2"/>
    <dgm:cxn modelId="{6B30ABDA-CE2E-4AC2-81B4-0DDFE21C5C65}" type="presParOf" srcId="{8A244493-F48C-4BAA-B20E-941447DA4BB3}" destId="{51632AF8-58D7-4068-B585-6DA679AE2670}" srcOrd="0" destOrd="0" presId="urn:microsoft.com/office/officeart/2005/8/layout/hierarchy2"/>
    <dgm:cxn modelId="{EAA646C0-AA75-4835-AC89-D177499A589E}" type="presParOf" srcId="{8A244493-F48C-4BAA-B20E-941447DA4BB3}" destId="{C7653BD4-0974-4640-B885-C4F3FF320BEA}" srcOrd="1" destOrd="0" presId="urn:microsoft.com/office/officeart/2005/8/layout/hierarchy2"/>
    <dgm:cxn modelId="{D08F6916-417E-4C27-98BE-5F1970729A1F}" type="presParOf" srcId="{C7653BD4-0974-4640-B885-C4F3FF320BEA}" destId="{D6FD3912-FA29-4D95-AC6C-B9C5E4EF8BE7}" srcOrd="0" destOrd="0" presId="urn:microsoft.com/office/officeart/2005/8/layout/hierarchy2"/>
    <dgm:cxn modelId="{EA384EB0-0003-42AB-A1E4-2582E53159C6}" type="presParOf" srcId="{D6FD3912-FA29-4D95-AC6C-B9C5E4EF8BE7}" destId="{383DB55B-5D94-488D-B93F-5EC52479EDDC}" srcOrd="0" destOrd="0" presId="urn:microsoft.com/office/officeart/2005/8/layout/hierarchy2"/>
    <dgm:cxn modelId="{8E408148-3BD5-4672-880A-E5BFBA80E094}" type="presParOf" srcId="{C7653BD4-0974-4640-B885-C4F3FF320BEA}" destId="{1FB20289-F389-40F3-AA12-6FE33A5CA022}" srcOrd="1" destOrd="0" presId="urn:microsoft.com/office/officeart/2005/8/layout/hierarchy2"/>
    <dgm:cxn modelId="{26393D1E-15E9-4CCC-B5EA-83BEDA3A2882}" type="presParOf" srcId="{1FB20289-F389-40F3-AA12-6FE33A5CA022}" destId="{C83F0AC8-ECEB-416D-BA52-D4B4406B5248}" srcOrd="0" destOrd="0" presId="urn:microsoft.com/office/officeart/2005/8/layout/hierarchy2"/>
    <dgm:cxn modelId="{CD9529FF-85B8-4B76-A8AF-358285A972A0}" type="presParOf" srcId="{1FB20289-F389-40F3-AA12-6FE33A5CA022}" destId="{A68E9809-7567-4D7C-AD48-12AABB47DB00}" srcOrd="1" destOrd="0" presId="urn:microsoft.com/office/officeart/2005/8/layout/hierarchy2"/>
    <dgm:cxn modelId="{9C6566F2-26E2-4DCC-BBDD-00DE01612BBB}" type="presParOf" srcId="{A68E9809-7567-4D7C-AD48-12AABB47DB00}" destId="{2E397D3F-AEF2-4031-A99F-F0DABD1C4E0E}" srcOrd="0" destOrd="0" presId="urn:microsoft.com/office/officeart/2005/8/layout/hierarchy2"/>
    <dgm:cxn modelId="{0B30A30B-D4CD-4A95-A922-DA065D761AB4}" type="presParOf" srcId="{2E397D3F-AEF2-4031-A99F-F0DABD1C4E0E}" destId="{5B486A50-7C5B-4E85-973C-433C4DD23ECD}" srcOrd="0" destOrd="0" presId="urn:microsoft.com/office/officeart/2005/8/layout/hierarchy2"/>
    <dgm:cxn modelId="{1C21BCA4-9BEB-47D0-8471-D40163FC47E8}" type="presParOf" srcId="{A68E9809-7567-4D7C-AD48-12AABB47DB00}" destId="{F8CFBC4F-FD11-469C-8F92-69EC95966C02}" srcOrd="1" destOrd="0" presId="urn:microsoft.com/office/officeart/2005/8/layout/hierarchy2"/>
    <dgm:cxn modelId="{210E38B1-6CD1-4535-991A-7F3DC7C0DE54}" type="presParOf" srcId="{F8CFBC4F-FD11-469C-8F92-69EC95966C02}" destId="{FA5AA80F-2862-46C0-8738-7423810CA0AE}" srcOrd="0" destOrd="0" presId="urn:microsoft.com/office/officeart/2005/8/layout/hierarchy2"/>
    <dgm:cxn modelId="{EEA3BF46-30E0-49E3-B773-48AE1739479E}" type="presParOf" srcId="{F8CFBC4F-FD11-469C-8F92-69EC95966C02}" destId="{49B8F922-F376-4C1C-966A-66CB90F21539}" srcOrd="1" destOrd="0" presId="urn:microsoft.com/office/officeart/2005/8/layout/hierarchy2"/>
    <dgm:cxn modelId="{67DD6A45-B5DB-4A9E-B95D-5D4DF4B0D05D}" type="presParOf" srcId="{A68E9809-7567-4D7C-AD48-12AABB47DB00}" destId="{13114BB2-4A74-41D2-ADF9-54EE86E91976}" srcOrd="2" destOrd="0" presId="urn:microsoft.com/office/officeart/2005/8/layout/hierarchy2"/>
    <dgm:cxn modelId="{4EC6AC0D-62B2-4ADD-86E4-E4FA02B0F4A5}" type="presParOf" srcId="{13114BB2-4A74-41D2-ADF9-54EE86E91976}" destId="{6BC1B46B-E1D7-4EF8-BB7C-ED934385B1AA}" srcOrd="0" destOrd="0" presId="urn:microsoft.com/office/officeart/2005/8/layout/hierarchy2"/>
    <dgm:cxn modelId="{E87AA0E6-9483-4386-8251-16602DD318FD}" type="presParOf" srcId="{A68E9809-7567-4D7C-AD48-12AABB47DB00}" destId="{9035C648-4DA4-4B6E-B420-781F141945A1}" srcOrd="3" destOrd="0" presId="urn:microsoft.com/office/officeart/2005/8/layout/hierarchy2"/>
    <dgm:cxn modelId="{998662EE-591C-4010-9F45-05B85D2423F1}" type="presParOf" srcId="{9035C648-4DA4-4B6E-B420-781F141945A1}" destId="{26C9C3E2-FF18-41CA-B238-B5CAB650844F}" srcOrd="0" destOrd="0" presId="urn:microsoft.com/office/officeart/2005/8/layout/hierarchy2"/>
    <dgm:cxn modelId="{88DFD4FC-F70C-49F7-9A5C-603B74C9182C}" type="presParOf" srcId="{9035C648-4DA4-4B6E-B420-781F141945A1}" destId="{72DFBBFE-AEC9-486D-AF27-E7D7A90F338F}" srcOrd="1" destOrd="0" presId="urn:microsoft.com/office/officeart/2005/8/layout/hierarchy2"/>
    <dgm:cxn modelId="{A5940B0A-33C9-4D85-9465-FCE29B331123}" type="presParOf" srcId="{880B0546-1631-45E0-A165-CD861FD213B9}" destId="{469C0249-3159-4E56-86E2-52C0B12DDDE6}" srcOrd="6" destOrd="0" presId="urn:microsoft.com/office/officeart/2005/8/layout/hierarchy2"/>
    <dgm:cxn modelId="{192237DD-68BF-4489-8C5D-35A1F418787C}" type="presParOf" srcId="{469C0249-3159-4E56-86E2-52C0B12DDDE6}" destId="{6264EAD0-D10E-4978-AE3F-B19A6403BF82}" srcOrd="0" destOrd="0" presId="urn:microsoft.com/office/officeart/2005/8/layout/hierarchy2"/>
    <dgm:cxn modelId="{40144D8D-E061-40CE-AFF1-3E794524492D}" type="presParOf" srcId="{880B0546-1631-45E0-A165-CD861FD213B9}" destId="{541C323B-C2ED-47CD-94CD-4AA26368ECB6}" srcOrd="7" destOrd="0" presId="urn:microsoft.com/office/officeart/2005/8/layout/hierarchy2"/>
    <dgm:cxn modelId="{17497DFB-20A7-4C38-B0C8-482D76BFD992}" type="presParOf" srcId="{541C323B-C2ED-47CD-94CD-4AA26368ECB6}" destId="{EF4452F9-8C6F-4804-BB98-03E0E9E5F30E}" srcOrd="0" destOrd="0" presId="urn:microsoft.com/office/officeart/2005/8/layout/hierarchy2"/>
    <dgm:cxn modelId="{A9F7AF5E-4BE3-44FC-9706-E37686FF0DF7}" type="presParOf" srcId="{541C323B-C2ED-47CD-94CD-4AA26368ECB6}" destId="{994BB9C9-D162-4750-9CDB-01D12318AFE6}" srcOrd="1" destOrd="0" presId="urn:microsoft.com/office/officeart/2005/8/layout/hierarchy2"/>
    <dgm:cxn modelId="{4A465123-774C-41CF-81C0-11333C980A99}" type="presParOf" srcId="{994BB9C9-D162-4750-9CDB-01D12318AFE6}" destId="{DB981A21-C1F5-47A8-8D12-0427B748D5F1}" srcOrd="0" destOrd="0" presId="urn:microsoft.com/office/officeart/2005/8/layout/hierarchy2"/>
    <dgm:cxn modelId="{97312A29-5889-4BFA-B22B-2D15B759E342}" type="presParOf" srcId="{DB981A21-C1F5-47A8-8D12-0427B748D5F1}" destId="{0CABC8A0-6EF5-4042-ADDD-39C41451BD1F}" srcOrd="0" destOrd="0" presId="urn:microsoft.com/office/officeart/2005/8/layout/hierarchy2"/>
    <dgm:cxn modelId="{A59383A7-6EA5-4AD0-B808-1656E58710BE}" type="presParOf" srcId="{994BB9C9-D162-4750-9CDB-01D12318AFE6}" destId="{81B494B3-E98E-40E7-BE39-B8F663024F57}" srcOrd="1" destOrd="0" presId="urn:microsoft.com/office/officeart/2005/8/layout/hierarchy2"/>
    <dgm:cxn modelId="{B5FAE4C3-C499-49BC-8B44-0FFB014701F2}" type="presParOf" srcId="{81B494B3-E98E-40E7-BE39-B8F663024F57}" destId="{A92A4CF3-DB0C-4A37-84F4-48404ED0CAA6}" srcOrd="0" destOrd="0" presId="urn:microsoft.com/office/officeart/2005/8/layout/hierarchy2"/>
    <dgm:cxn modelId="{E55A2E35-8168-41B5-A2C0-9529072A3A6B}" type="presParOf" srcId="{81B494B3-E98E-40E7-BE39-B8F663024F57}" destId="{83B2B920-EB7C-49C9-8811-A7A5A3F81D0A}" srcOrd="1" destOrd="0" presId="urn:microsoft.com/office/officeart/2005/8/layout/hierarchy2"/>
    <dgm:cxn modelId="{6CFA025E-1569-4A99-9A16-DDF5077F428A}" type="presParOf" srcId="{83B2B920-EB7C-49C9-8811-A7A5A3F81D0A}" destId="{0F92CC69-3B34-44A6-8ECF-A6F3750975CA}" srcOrd="0" destOrd="0" presId="urn:microsoft.com/office/officeart/2005/8/layout/hierarchy2"/>
    <dgm:cxn modelId="{5B462DEC-109F-4F78-B98A-2EBA7DD0DE25}" type="presParOf" srcId="{0F92CC69-3B34-44A6-8ECF-A6F3750975CA}" destId="{DEB41610-4318-4F35-AE5A-CF078332BC9A}" srcOrd="0" destOrd="0" presId="urn:microsoft.com/office/officeart/2005/8/layout/hierarchy2"/>
    <dgm:cxn modelId="{78915A2D-904C-4177-9E2E-0EB50DC2519A}" type="presParOf" srcId="{83B2B920-EB7C-49C9-8811-A7A5A3F81D0A}" destId="{76CD2F0B-4C1E-4794-BE71-ED672A2B0480}" srcOrd="1" destOrd="0" presId="urn:microsoft.com/office/officeart/2005/8/layout/hierarchy2"/>
    <dgm:cxn modelId="{BADA5E1B-14BB-4BA7-8BFE-ABC89E035F6A}" type="presParOf" srcId="{76CD2F0B-4C1E-4794-BE71-ED672A2B0480}" destId="{2841025C-328E-4F18-ADD4-149813A648CE}" srcOrd="0" destOrd="0" presId="urn:microsoft.com/office/officeart/2005/8/layout/hierarchy2"/>
    <dgm:cxn modelId="{A29AEBBC-034E-4726-9DCF-D327AB0AF4A3}" type="presParOf" srcId="{76CD2F0B-4C1E-4794-BE71-ED672A2B0480}" destId="{B609AC66-5CC0-4EAD-9962-8935DBB1191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6DB28D-F0D0-4ECF-8DCB-24A2B5B11EA7}" type="doc">
      <dgm:prSet loTypeId="urn:microsoft.com/office/officeart/2005/8/layout/chevron1" loCatId="process" qsTypeId="urn:microsoft.com/office/officeart/2005/8/quickstyle/simple1" qsCatId="simple" csTypeId="urn:microsoft.com/office/officeart/2005/8/colors/accent1_2" csCatId="accent1" phldr="1"/>
      <dgm:spPr/>
    </dgm:pt>
    <dgm:pt modelId="{93A88E85-8299-46E2-A47C-081CFEEF2D90}">
      <dgm:prSet phldrT="[Texto]"/>
      <dgm:spPr/>
      <dgm:t>
        <a:bodyPr/>
        <a:lstStyle/>
        <a:p>
          <a:r>
            <a:rPr lang="es-CR" dirty="0" smtClean="0"/>
            <a:t>Cambio constante del contexto: social, político, tecnológico, organizacional</a:t>
          </a:r>
          <a:endParaRPr lang="es-CR" dirty="0"/>
        </a:p>
      </dgm:t>
    </dgm:pt>
    <dgm:pt modelId="{BCF8AFD4-14FF-474D-A343-E507C8FA7E05}" type="parTrans" cxnId="{753367D5-B1AA-4693-A7CB-07A815B8CC68}">
      <dgm:prSet/>
      <dgm:spPr/>
      <dgm:t>
        <a:bodyPr/>
        <a:lstStyle/>
        <a:p>
          <a:endParaRPr lang="es-CR"/>
        </a:p>
      </dgm:t>
    </dgm:pt>
    <dgm:pt modelId="{FEA9F596-68CC-408D-B82E-A364338E5705}" type="sibTrans" cxnId="{753367D5-B1AA-4693-A7CB-07A815B8CC68}">
      <dgm:prSet/>
      <dgm:spPr/>
      <dgm:t>
        <a:bodyPr/>
        <a:lstStyle/>
        <a:p>
          <a:endParaRPr lang="es-CR"/>
        </a:p>
      </dgm:t>
    </dgm:pt>
    <dgm:pt modelId="{3B026128-4C95-45CF-A3B7-22434C73B13D}">
      <dgm:prSet phldrT="[Texto]"/>
      <dgm:spPr/>
      <dgm:t>
        <a:bodyPr/>
        <a:lstStyle/>
        <a:p>
          <a:r>
            <a:rPr lang="es-CR" dirty="0" smtClean="0"/>
            <a:t>Adaptación, actualización y mejora continua</a:t>
          </a:r>
          <a:endParaRPr lang="es-CR" dirty="0"/>
        </a:p>
      </dgm:t>
    </dgm:pt>
    <dgm:pt modelId="{21B3F20C-DAC8-4B9D-AD90-6AC9C9BA6BEC}" type="parTrans" cxnId="{834ECE63-7048-4BCB-BF0D-CE215D4AA65A}">
      <dgm:prSet/>
      <dgm:spPr/>
      <dgm:t>
        <a:bodyPr/>
        <a:lstStyle/>
        <a:p>
          <a:endParaRPr lang="es-CR"/>
        </a:p>
      </dgm:t>
    </dgm:pt>
    <dgm:pt modelId="{2DEF0ABD-B4A8-4A72-81EE-DFB25B970745}" type="sibTrans" cxnId="{834ECE63-7048-4BCB-BF0D-CE215D4AA65A}">
      <dgm:prSet/>
      <dgm:spPr/>
      <dgm:t>
        <a:bodyPr/>
        <a:lstStyle/>
        <a:p>
          <a:endParaRPr lang="es-CR"/>
        </a:p>
      </dgm:t>
    </dgm:pt>
    <dgm:pt modelId="{47BC021C-B14B-4438-B01B-DCA19622578A}">
      <dgm:prSet phldrT="[Texto]"/>
      <dgm:spPr/>
      <dgm:t>
        <a:bodyPr/>
        <a:lstStyle/>
        <a:p>
          <a:r>
            <a:rPr lang="es-CR" dirty="0" smtClean="0"/>
            <a:t>Propuesta de soluciones</a:t>
          </a:r>
          <a:endParaRPr lang="es-CR" dirty="0"/>
        </a:p>
      </dgm:t>
    </dgm:pt>
    <dgm:pt modelId="{920C6602-3EDA-4C79-B850-741351406B70}" type="parTrans" cxnId="{B2BC0833-87D3-48AA-80C2-B3FC796C32C6}">
      <dgm:prSet/>
      <dgm:spPr/>
      <dgm:t>
        <a:bodyPr/>
        <a:lstStyle/>
        <a:p>
          <a:endParaRPr lang="es-CR"/>
        </a:p>
      </dgm:t>
    </dgm:pt>
    <dgm:pt modelId="{EE0CE9F8-EF4B-455F-8F49-8E2876102528}" type="sibTrans" cxnId="{B2BC0833-87D3-48AA-80C2-B3FC796C32C6}">
      <dgm:prSet/>
      <dgm:spPr/>
      <dgm:t>
        <a:bodyPr/>
        <a:lstStyle/>
        <a:p>
          <a:endParaRPr lang="es-CR"/>
        </a:p>
      </dgm:t>
    </dgm:pt>
    <dgm:pt modelId="{13ED57FC-DACA-4C43-BB18-E5D5C61775E7}" type="pres">
      <dgm:prSet presAssocID="{6E6DB28D-F0D0-4ECF-8DCB-24A2B5B11EA7}" presName="Name0" presStyleCnt="0">
        <dgm:presLayoutVars>
          <dgm:dir/>
          <dgm:animLvl val="lvl"/>
          <dgm:resizeHandles val="exact"/>
        </dgm:presLayoutVars>
      </dgm:prSet>
      <dgm:spPr/>
    </dgm:pt>
    <dgm:pt modelId="{74626FBF-CB8D-4617-AF1B-97A5C00328F9}" type="pres">
      <dgm:prSet presAssocID="{93A88E85-8299-46E2-A47C-081CFEEF2D90}" presName="parTxOnly" presStyleLbl="node1" presStyleIdx="0" presStyleCnt="3">
        <dgm:presLayoutVars>
          <dgm:chMax val="0"/>
          <dgm:chPref val="0"/>
          <dgm:bulletEnabled val="1"/>
        </dgm:presLayoutVars>
      </dgm:prSet>
      <dgm:spPr/>
      <dgm:t>
        <a:bodyPr/>
        <a:lstStyle/>
        <a:p>
          <a:endParaRPr lang="es-CR"/>
        </a:p>
      </dgm:t>
    </dgm:pt>
    <dgm:pt modelId="{63593A7A-7761-40E8-BA96-5A14A0570EC4}" type="pres">
      <dgm:prSet presAssocID="{FEA9F596-68CC-408D-B82E-A364338E5705}" presName="parTxOnlySpace" presStyleCnt="0"/>
      <dgm:spPr/>
    </dgm:pt>
    <dgm:pt modelId="{C2FE94EE-EA39-43E1-9B50-CBC4ED64D560}" type="pres">
      <dgm:prSet presAssocID="{47BC021C-B14B-4438-B01B-DCA19622578A}" presName="parTxOnly" presStyleLbl="node1" presStyleIdx="1" presStyleCnt="3">
        <dgm:presLayoutVars>
          <dgm:chMax val="0"/>
          <dgm:chPref val="0"/>
          <dgm:bulletEnabled val="1"/>
        </dgm:presLayoutVars>
      </dgm:prSet>
      <dgm:spPr/>
      <dgm:t>
        <a:bodyPr/>
        <a:lstStyle/>
        <a:p>
          <a:endParaRPr lang="es-CR"/>
        </a:p>
      </dgm:t>
    </dgm:pt>
    <dgm:pt modelId="{D48EC956-8F64-489F-9017-ED22AB91C2F2}" type="pres">
      <dgm:prSet presAssocID="{EE0CE9F8-EF4B-455F-8F49-8E2876102528}" presName="parTxOnlySpace" presStyleCnt="0"/>
      <dgm:spPr/>
    </dgm:pt>
    <dgm:pt modelId="{DDAB0381-380D-4523-9550-452FDE797EEB}" type="pres">
      <dgm:prSet presAssocID="{3B026128-4C95-45CF-A3B7-22434C73B13D}" presName="parTxOnly" presStyleLbl="node1" presStyleIdx="2" presStyleCnt="3">
        <dgm:presLayoutVars>
          <dgm:chMax val="0"/>
          <dgm:chPref val="0"/>
          <dgm:bulletEnabled val="1"/>
        </dgm:presLayoutVars>
      </dgm:prSet>
      <dgm:spPr/>
      <dgm:t>
        <a:bodyPr/>
        <a:lstStyle/>
        <a:p>
          <a:endParaRPr lang="es-CR"/>
        </a:p>
      </dgm:t>
    </dgm:pt>
  </dgm:ptLst>
  <dgm:cxnLst>
    <dgm:cxn modelId="{2A86CDC9-CC28-4998-A867-686877283BDD}" type="presOf" srcId="{3B026128-4C95-45CF-A3B7-22434C73B13D}" destId="{DDAB0381-380D-4523-9550-452FDE797EEB}" srcOrd="0" destOrd="0" presId="urn:microsoft.com/office/officeart/2005/8/layout/chevron1"/>
    <dgm:cxn modelId="{B2BC0833-87D3-48AA-80C2-B3FC796C32C6}" srcId="{6E6DB28D-F0D0-4ECF-8DCB-24A2B5B11EA7}" destId="{47BC021C-B14B-4438-B01B-DCA19622578A}" srcOrd="1" destOrd="0" parTransId="{920C6602-3EDA-4C79-B850-741351406B70}" sibTransId="{EE0CE9F8-EF4B-455F-8F49-8E2876102528}"/>
    <dgm:cxn modelId="{C9EC5982-36D9-4A41-84A0-B78AAF4ECB09}" type="presOf" srcId="{47BC021C-B14B-4438-B01B-DCA19622578A}" destId="{C2FE94EE-EA39-43E1-9B50-CBC4ED64D560}" srcOrd="0" destOrd="0" presId="urn:microsoft.com/office/officeart/2005/8/layout/chevron1"/>
    <dgm:cxn modelId="{753367D5-B1AA-4693-A7CB-07A815B8CC68}" srcId="{6E6DB28D-F0D0-4ECF-8DCB-24A2B5B11EA7}" destId="{93A88E85-8299-46E2-A47C-081CFEEF2D90}" srcOrd="0" destOrd="0" parTransId="{BCF8AFD4-14FF-474D-A343-E507C8FA7E05}" sibTransId="{FEA9F596-68CC-408D-B82E-A364338E5705}"/>
    <dgm:cxn modelId="{834ECE63-7048-4BCB-BF0D-CE215D4AA65A}" srcId="{6E6DB28D-F0D0-4ECF-8DCB-24A2B5B11EA7}" destId="{3B026128-4C95-45CF-A3B7-22434C73B13D}" srcOrd="2" destOrd="0" parTransId="{21B3F20C-DAC8-4B9D-AD90-6AC9C9BA6BEC}" sibTransId="{2DEF0ABD-B4A8-4A72-81EE-DFB25B970745}"/>
    <dgm:cxn modelId="{B39E156A-5413-4242-9C30-ECE705D0341F}" type="presOf" srcId="{93A88E85-8299-46E2-A47C-081CFEEF2D90}" destId="{74626FBF-CB8D-4617-AF1B-97A5C00328F9}" srcOrd="0" destOrd="0" presId="urn:microsoft.com/office/officeart/2005/8/layout/chevron1"/>
    <dgm:cxn modelId="{1B33EB50-2F55-4319-A1D2-6F5C96D2AC4D}" type="presOf" srcId="{6E6DB28D-F0D0-4ECF-8DCB-24A2B5B11EA7}" destId="{13ED57FC-DACA-4C43-BB18-E5D5C61775E7}" srcOrd="0" destOrd="0" presId="urn:microsoft.com/office/officeart/2005/8/layout/chevron1"/>
    <dgm:cxn modelId="{B7CF5757-DDC7-4A92-97B1-B22133AB28A6}" type="presParOf" srcId="{13ED57FC-DACA-4C43-BB18-E5D5C61775E7}" destId="{74626FBF-CB8D-4617-AF1B-97A5C00328F9}" srcOrd="0" destOrd="0" presId="urn:microsoft.com/office/officeart/2005/8/layout/chevron1"/>
    <dgm:cxn modelId="{50675653-064A-4F9E-B6D1-E2EB3FB2F103}" type="presParOf" srcId="{13ED57FC-DACA-4C43-BB18-E5D5C61775E7}" destId="{63593A7A-7761-40E8-BA96-5A14A0570EC4}" srcOrd="1" destOrd="0" presId="urn:microsoft.com/office/officeart/2005/8/layout/chevron1"/>
    <dgm:cxn modelId="{DBE820C8-00F1-46DD-AA2C-3CD870151F0C}" type="presParOf" srcId="{13ED57FC-DACA-4C43-BB18-E5D5C61775E7}" destId="{C2FE94EE-EA39-43E1-9B50-CBC4ED64D560}" srcOrd="2" destOrd="0" presId="urn:microsoft.com/office/officeart/2005/8/layout/chevron1"/>
    <dgm:cxn modelId="{BD42C358-86C6-4BCA-A364-7E1E15B297D1}" type="presParOf" srcId="{13ED57FC-DACA-4C43-BB18-E5D5C61775E7}" destId="{D48EC956-8F64-489F-9017-ED22AB91C2F2}" srcOrd="3" destOrd="0" presId="urn:microsoft.com/office/officeart/2005/8/layout/chevron1"/>
    <dgm:cxn modelId="{EBE1156D-8255-4566-909D-136B8B83C4A7}" type="presParOf" srcId="{13ED57FC-DACA-4C43-BB18-E5D5C61775E7}" destId="{DDAB0381-380D-4523-9550-452FDE797EE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40A6783-E9C3-41DD-BD25-F81030388825}" type="doc">
      <dgm:prSet loTypeId="urn:microsoft.com/office/officeart/2005/8/layout/bProcess3" loCatId="process" qsTypeId="urn:microsoft.com/office/officeart/2005/8/quickstyle/simple1" qsCatId="simple" csTypeId="urn:microsoft.com/office/officeart/2005/8/colors/accent2_1" csCatId="accent2" phldr="1"/>
      <dgm:spPr/>
      <dgm:t>
        <a:bodyPr/>
        <a:lstStyle/>
        <a:p>
          <a:endParaRPr lang="es-MX"/>
        </a:p>
      </dgm:t>
    </dgm:pt>
    <dgm:pt modelId="{0A0792B2-8E71-467E-8539-E66007A45E8C}">
      <dgm:prSet phldrT="[Texto]" custT="1"/>
      <dgm:spPr/>
      <dgm:t>
        <a:bodyPr/>
        <a:lstStyle/>
        <a:p>
          <a:pPr algn="just"/>
          <a:r>
            <a:rPr lang="es-ES" sz="1800" b="0" dirty="0" smtClean="0">
              <a:solidFill>
                <a:schemeClr val="tx1">
                  <a:lumMod val="75000"/>
                  <a:lumOff val="25000"/>
                </a:schemeClr>
              </a:solidFill>
            </a:rPr>
            <a:t>1. Investigar las funciones y sus divisiones para determinar su importancia y complejidad.</a:t>
          </a:r>
        </a:p>
      </dgm:t>
    </dgm:pt>
    <dgm:pt modelId="{B867C33C-5354-4BD4-A0CD-AEB68D71098B}" type="parTrans" cxnId="{79778052-B3C3-44DE-8C6B-E8B376296173}">
      <dgm:prSet/>
      <dgm:spPr/>
      <dgm:t>
        <a:bodyPr/>
        <a:lstStyle/>
        <a:p>
          <a:endParaRPr lang="es-CR" sz="1800" b="0">
            <a:solidFill>
              <a:schemeClr val="tx1">
                <a:lumMod val="75000"/>
                <a:lumOff val="25000"/>
              </a:schemeClr>
            </a:solidFill>
          </a:endParaRPr>
        </a:p>
      </dgm:t>
    </dgm:pt>
    <dgm:pt modelId="{F045FE36-DDF1-458F-AD27-96BA946D839F}" type="sibTrans" cxnId="{79778052-B3C3-44DE-8C6B-E8B376296173}">
      <dgm:prSet custT="1"/>
      <dgm:spPr/>
      <dgm:t>
        <a:bodyPr/>
        <a:lstStyle/>
        <a:p>
          <a:endParaRPr lang="es-CR" sz="1800" b="0">
            <a:solidFill>
              <a:schemeClr val="tx1">
                <a:lumMod val="75000"/>
                <a:lumOff val="25000"/>
              </a:schemeClr>
            </a:solidFill>
          </a:endParaRPr>
        </a:p>
      </dgm:t>
    </dgm:pt>
    <dgm:pt modelId="{3F254CD2-50E4-4AB1-8F8C-B3B03492F3C0}">
      <dgm:prSet phldrT="[Texto]" custT="1"/>
      <dgm:spPr/>
      <dgm:t>
        <a:bodyPr/>
        <a:lstStyle/>
        <a:p>
          <a:pPr algn="just"/>
          <a:r>
            <a:rPr lang="es-ES" sz="1800" b="0" smtClean="0">
              <a:solidFill>
                <a:schemeClr val="tx1">
                  <a:lumMod val="75000"/>
                  <a:lumOff val="25000"/>
                </a:schemeClr>
              </a:solidFill>
            </a:rPr>
            <a:t>2. Investigar la ubicación estructural donde se realizan las funciones.</a:t>
          </a:r>
          <a:endParaRPr lang="es-ES" sz="1800" b="0" dirty="0" smtClean="0">
            <a:solidFill>
              <a:schemeClr val="tx1">
                <a:lumMod val="75000"/>
                <a:lumOff val="25000"/>
              </a:schemeClr>
            </a:solidFill>
          </a:endParaRPr>
        </a:p>
      </dgm:t>
    </dgm:pt>
    <dgm:pt modelId="{0F27AB37-8A14-4608-959A-25D78AAD10B2}" type="parTrans" cxnId="{E9236506-FFB5-46F7-876F-10E6CAFC275B}">
      <dgm:prSet/>
      <dgm:spPr/>
      <dgm:t>
        <a:bodyPr/>
        <a:lstStyle/>
        <a:p>
          <a:endParaRPr lang="es-CR" sz="1800" b="0">
            <a:solidFill>
              <a:schemeClr val="tx1">
                <a:lumMod val="75000"/>
                <a:lumOff val="25000"/>
              </a:schemeClr>
            </a:solidFill>
          </a:endParaRPr>
        </a:p>
      </dgm:t>
    </dgm:pt>
    <dgm:pt modelId="{A7FFBF02-E2E1-4E65-AD9A-E0CEAB544E50}" type="sibTrans" cxnId="{E9236506-FFB5-46F7-876F-10E6CAFC275B}">
      <dgm:prSet custT="1"/>
      <dgm:spPr/>
      <dgm:t>
        <a:bodyPr/>
        <a:lstStyle/>
        <a:p>
          <a:endParaRPr lang="es-CR" sz="1800" b="0">
            <a:solidFill>
              <a:schemeClr val="tx1">
                <a:lumMod val="75000"/>
                <a:lumOff val="25000"/>
              </a:schemeClr>
            </a:solidFill>
          </a:endParaRPr>
        </a:p>
      </dgm:t>
    </dgm:pt>
    <dgm:pt modelId="{547E00DA-D95F-4BCF-B09E-4B16ABE158F1}">
      <dgm:prSet phldrT="[Texto]" custT="1"/>
      <dgm:spPr/>
      <dgm:t>
        <a:bodyPr/>
        <a:lstStyle/>
        <a:p>
          <a:pPr algn="just"/>
          <a:r>
            <a:rPr lang="es-ES" sz="1800" b="0" smtClean="0">
              <a:solidFill>
                <a:schemeClr val="tx1">
                  <a:lumMod val="75000"/>
                  <a:lumOff val="25000"/>
                </a:schemeClr>
              </a:solidFill>
            </a:rPr>
            <a:t>3. Investigar para comprender la interacción de la sociedad y las funciones.</a:t>
          </a:r>
          <a:endParaRPr lang="es-ES" sz="1800" b="0" dirty="0" smtClean="0">
            <a:solidFill>
              <a:schemeClr val="tx1">
                <a:lumMod val="75000"/>
                <a:lumOff val="25000"/>
              </a:schemeClr>
            </a:solidFill>
          </a:endParaRPr>
        </a:p>
      </dgm:t>
    </dgm:pt>
    <dgm:pt modelId="{ED0EF5D4-CB0C-43CB-8B66-92A87DB1C040}" type="parTrans" cxnId="{C70B8007-231E-4CFA-BF8B-9003A028C049}">
      <dgm:prSet/>
      <dgm:spPr/>
      <dgm:t>
        <a:bodyPr/>
        <a:lstStyle/>
        <a:p>
          <a:endParaRPr lang="es-CR" sz="1800" b="0">
            <a:solidFill>
              <a:schemeClr val="tx1">
                <a:lumMod val="75000"/>
                <a:lumOff val="25000"/>
              </a:schemeClr>
            </a:solidFill>
          </a:endParaRPr>
        </a:p>
      </dgm:t>
    </dgm:pt>
    <dgm:pt modelId="{513A7101-03A7-4FC2-B97D-97779EE254AD}" type="sibTrans" cxnId="{C70B8007-231E-4CFA-BF8B-9003A028C049}">
      <dgm:prSet custT="1"/>
      <dgm:spPr/>
      <dgm:t>
        <a:bodyPr/>
        <a:lstStyle/>
        <a:p>
          <a:endParaRPr lang="es-CR" sz="1800" b="0">
            <a:solidFill>
              <a:schemeClr val="tx1">
                <a:lumMod val="75000"/>
                <a:lumOff val="25000"/>
              </a:schemeClr>
            </a:solidFill>
          </a:endParaRPr>
        </a:p>
      </dgm:t>
    </dgm:pt>
    <dgm:pt modelId="{1BB246F7-BE4D-4CD0-BC25-4C15E2E4FBFB}">
      <dgm:prSet phldrT="[Texto]" custT="1"/>
      <dgm:spPr>
        <a:ln>
          <a:solidFill>
            <a:srgbClr val="FF0000"/>
          </a:solidFill>
        </a:ln>
      </dgm:spPr>
      <dgm:t>
        <a:bodyPr/>
        <a:lstStyle/>
        <a:p>
          <a:pPr algn="just"/>
          <a:r>
            <a:rPr lang="es-ES" sz="1800" b="0" smtClean="0">
              <a:solidFill>
                <a:schemeClr val="tx1">
                  <a:lumMod val="75000"/>
                  <a:lumOff val="25000"/>
                </a:schemeClr>
              </a:solidFill>
            </a:rPr>
            <a:t>4. Formular una hipótesis de macrovaloración dónde se encuentran los “mejores” documentos globalmente y cuáles funciones deben ser documentadas por su interacción con la sociedad.</a:t>
          </a:r>
          <a:endParaRPr lang="es-ES" sz="1800" b="0" dirty="0" smtClean="0">
            <a:solidFill>
              <a:schemeClr val="tx1">
                <a:lumMod val="75000"/>
                <a:lumOff val="25000"/>
              </a:schemeClr>
            </a:solidFill>
          </a:endParaRPr>
        </a:p>
      </dgm:t>
    </dgm:pt>
    <dgm:pt modelId="{F6B8700E-9940-4A27-85CD-E13F57D463BA}" type="parTrans" cxnId="{96FB1862-12E9-4724-A688-9A3DC91FF391}">
      <dgm:prSet/>
      <dgm:spPr/>
      <dgm:t>
        <a:bodyPr/>
        <a:lstStyle/>
        <a:p>
          <a:endParaRPr lang="es-CR" sz="1800" b="0">
            <a:solidFill>
              <a:schemeClr val="tx1">
                <a:lumMod val="75000"/>
                <a:lumOff val="25000"/>
              </a:schemeClr>
            </a:solidFill>
          </a:endParaRPr>
        </a:p>
      </dgm:t>
    </dgm:pt>
    <dgm:pt modelId="{BD868E34-5DDC-4F97-9F74-341FA75682F4}" type="sibTrans" cxnId="{96FB1862-12E9-4724-A688-9A3DC91FF391}">
      <dgm:prSet custT="1"/>
      <dgm:spPr/>
      <dgm:t>
        <a:bodyPr/>
        <a:lstStyle/>
        <a:p>
          <a:endParaRPr lang="es-CR" sz="1800" b="0">
            <a:solidFill>
              <a:schemeClr val="tx1">
                <a:lumMod val="75000"/>
                <a:lumOff val="25000"/>
              </a:schemeClr>
            </a:solidFill>
          </a:endParaRPr>
        </a:p>
      </dgm:t>
    </dgm:pt>
    <dgm:pt modelId="{926F6DDA-B89C-445F-A384-44193B3886EA}">
      <dgm:prSet phldrT="[Texto]" custT="1"/>
      <dgm:spPr>
        <a:ln>
          <a:solidFill>
            <a:srgbClr val="FF0000"/>
          </a:solidFill>
        </a:ln>
      </dgm:spPr>
      <dgm:t>
        <a:bodyPr/>
        <a:lstStyle/>
        <a:p>
          <a:pPr algn="just"/>
          <a:r>
            <a:rPr lang="es-ES" sz="1800" b="0" dirty="0" smtClean="0">
              <a:solidFill>
                <a:schemeClr val="tx1">
                  <a:lumMod val="75000"/>
                  <a:lumOff val="25000"/>
                </a:schemeClr>
              </a:solidFill>
            </a:rPr>
            <a:t>5. Confrontar y confirmar las hipótesis por medio de la evaluación funcional y tipos de documentos seleccionados. Recomendar la conservación permanente o eliminación de los documentos.</a:t>
          </a:r>
        </a:p>
      </dgm:t>
    </dgm:pt>
    <dgm:pt modelId="{E600BEA8-F790-46D7-8EF2-EC6A9D3A375A}" type="parTrans" cxnId="{2FBAF35D-F05C-4268-A8F1-71BD7BA6550A}">
      <dgm:prSet/>
      <dgm:spPr/>
      <dgm:t>
        <a:bodyPr/>
        <a:lstStyle/>
        <a:p>
          <a:endParaRPr lang="es-CR" sz="1800" b="0">
            <a:solidFill>
              <a:schemeClr val="tx1">
                <a:lumMod val="75000"/>
                <a:lumOff val="25000"/>
              </a:schemeClr>
            </a:solidFill>
          </a:endParaRPr>
        </a:p>
      </dgm:t>
    </dgm:pt>
    <dgm:pt modelId="{2160FB82-2AEA-4D3F-91D3-202CEFBF4873}" type="sibTrans" cxnId="{2FBAF35D-F05C-4268-A8F1-71BD7BA6550A}">
      <dgm:prSet/>
      <dgm:spPr/>
      <dgm:t>
        <a:bodyPr/>
        <a:lstStyle/>
        <a:p>
          <a:endParaRPr lang="es-CR" sz="1800" b="0">
            <a:solidFill>
              <a:schemeClr val="tx1">
                <a:lumMod val="75000"/>
                <a:lumOff val="25000"/>
              </a:schemeClr>
            </a:solidFill>
          </a:endParaRPr>
        </a:p>
      </dgm:t>
    </dgm:pt>
    <dgm:pt modelId="{BEA9ED57-CAD5-4286-B836-13A14B873223}">
      <dgm:prSet phldrT="[Texto]" custT="1"/>
      <dgm:spPr>
        <a:solidFill>
          <a:srgbClr val="00519E"/>
        </a:solidFill>
        <a:ln>
          <a:solidFill>
            <a:schemeClr val="accent1"/>
          </a:solidFill>
        </a:ln>
      </dgm:spPr>
      <dgm:t>
        <a:bodyPr/>
        <a:lstStyle/>
        <a:p>
          <a:pPr algn="ctr"/>
          <a:r>
            <a:rPr lang="es-ES" sz="3200" b="1" dirty="0" smtClean="0">
              <a:solidFill>
                <a:srgbClr val="FFC000"/>
              </a:solidFill>
            </a:rPr>
            <a:t>Pasos metodológicos según Cook</a:t>
          </a:r>
          <a:endParaRPr lang="es-ES" sz="3200" b="1" dirty="0" smtClean="0">
            <a:solidFill>
              <a:schemeClr val="tx1">
                <a:lumMod val="75000"/>
                <a:lumOff val="25000"/>
              </a:schemeClr>
            </a:solidFill>
          </a:endParaRPr>
        </a:p>
      </dgm:t>
    </dgm:pt>
    <dgm:pt modelId="{1CFEC950-4360-4527-AB13-510EC5160D4A}" type="parTrans" cxnId="{EE7E5F5C-267C-4904-95E8-079D064FA4D0}">
      <dgm:prSet/>
      <dgm:spPr/>
      <dgm:t>
        <a:bodyPr/>
        <a:lstStyle/>
        <a:p>
          <a:endParaRPr lang="es-CR" sz="1800"/>
        </a:p>
      </dgm:t>
    </dgm:pt>
    <dgm:pt modelId="{8E8935F3-75ED-4BFC-BB59-82C204A5B5D2}" type="sibTrans" cxnId="{EE7E5F5C-267C-4904-95E8-079D064FA4D0}">
      <dgm:prSet custT="1"/>
      <dgm:spPr/>
      <dgm:t>
        <a:bodyPr/>
        <a:lstStyle/>
        <a:p>
          <a:endParaRPr lang="es-CR" sz="1800"/>
        </a:p>
      </dgm:t>
    </dgm:pt>
    <dgm:pt modelId="{FCF4037F-AD97-40D8-AC9F-83FCCC36A4CB}" type="pres">
      <dgm:prSet presAssocID="{C40A6783-E9C3-41DD-BD25-F81030388825}" presName="Name0" presStyleCnt="0">
        <dgm:presLayoutVars>
          <dgm:dir/>
          <dgm:resizeHandles val="exact"/>
        </dgm:presLayoutVars>
      </dgm:prSet>
      <dgm:spPr/>
      <dgm:t>
        <a:bodyPr/>
        <a:lstStyle/>
        <a:p>
          <a:endParaRPr lang="es-CR"/>
        </a:p>
      </dgm:t>
    </dgm:pt>
    <dgm:pt modelId="{C2C340B0-3EB9-48D2-B4F0-5E6AFB052994}" type="pres">
      <dgm:prSet presAssocID="{BEA9ED57-CAD5-4286-B836-13A14B873223}" presName="node" presStyleLbl="node1" presStyleIdx="0" presStyleCnt="6">
        <dgm:presLayoutVars>
          <dgm:bulletEnabled val="1"/>
        </dgm:presLayoutVars>
      </dgm:prSet>
      <dgm:spPr/>
      <dgm:t>
        <a:bodyPr/>
        <a:lstStyle/>
        <a:p>
          <a:endParaRPr lang="es-CR"/>
        </a:p>
      </dgm:t>
    </dgm:pt>
    <dgm:pt modelId="{64A70717-6CB6-4F5A-9A11-CC21BE0B732E}" type="pres">
      <dgm:prSet presAssocID="{8E8935F3-75ED-4BFC-BB59-82C204A5B5D2}" presName="sibTrans" presStyleLbl="sibTrans1D1" presStyleIdx="0" presStyleCnt="5"/>
      <dgm:spPr/>
    </dgm:pt>
    <dgm:pt modelId="{7C4A4A0C-36A0-4A81-BC04-8ADE2CF69942}" type="pres">
      <dgm:prSet presAssocID="{8E8935F3-75ED-4BFC-BB59-82C204A5B5D2}" presName="connectorText" presStyleLbl="sibTrans1D1" presStyleIdx="0" presStyleCnt="5"/>
      <dgm:spPr/>
    </dgm:pt>
    <dgm:pt modelId="{0F37BDA1-5B03-47A1-B23C-F602E6986829}" type="pres">
      <dgm:prSet presAssocID="{0A0792B2-8E71-467E-8539-E66007A45E8C}" presName="node" presStyleLbl="node1" presStyleIdx="1" presStyleCnt="6">
        <dgm:presLayoutVars>
          <dgm:bulletEnabled val="1"/>
        </dgm:presLayoutVars>
      </dgm:prSet>
      <dgm:spPr/>
      <dgm:t>
        <a:bodyPr/>
        <a:lstStyle/>
        <a:p>
          <a:endParaRPr lang="es-CR"/>
        </a:p>
      </dgm:t>
    </dgm:pt>
    <dgm:pt modelId="{B9C0FF04-E32A-40E9-BB37-4EF19897FF5A}" type="pres">
      <dgm:prSet presAssocID="{F045FE36-DDF1-458F-AD27-96BA946D839F}" presName="sibTrans" presStyleLbl="sibTrans1D1" presStyleIdx="1" presStyleCnt="5"/>
      <dgm:spPr/>
      <dgm:t>
        <a:bodyPr/>
        <a:lstStyle/>
        <a:p>
          <a:endParaRPr lang="es-CR"/>
        </a:p>
      </dgm:t>
    </dgm:pt>
    <dgm:pt modelId="{862390BE-4690-48DC-9A1B-0C77D9759E3F}" type="pres">
      <dgm:prSet presAssocID="{F045FE36-DDF1-458F-AD27-96BA946D839F}" presName="connectorText" presStyleLbl="sibTrans1D1" presStyleIdx="1" presStyleCnt="5"/>
      <dgm:spPr/>
      <dgm:t>
        <a:bodyPr/>
        <a:lstStyle/>
        <a:p>
          <a:endParaRPr lang="es-CR"/>
        </a:p>
      </dgm:t>
    </dgm:pt>
    <dgm:pt modelId="{27DC8467-BD9F-429B-B9E1-B78FC5A73135}" type="pres">
      <dgm:prSet presAssocID="{3F254CD2-50E4-4AB1-8F8C-B3B03492F3C0}" presName="node" presStyleLbl="node1" presStyleIdx="2" presStyleCnt="6">
        <dgm:presLayoutVars>
          <dgm:bulletEnabled val="1"/>
        </dgm:presLayoutVars>
      </dgm:prSet>
      <dgm:spPr/>
      <dgm:t>
        <a:bodyPr/>
        <a:lstStyle/>
        <a:p>
          <a:endParaRPr lang="es-CR"/>
        </a:p>
      </dgm:t>
    </dgm:pt>
    <dgm:pt modelId="{42D8027A-8A6C-4C81-A538-AFF631AB23C4}" type="pres">
      <dgm:prSet presAssocID="{A7FFBF02-E2E1-4E65-AD9A-E0CEAB544E50}" presName="sibTrans" presStyleLbl="sibTrans1D1" presStyleIdx="2" presStyleCnt="5"/>
      <dgm:spPr/>
      <dgm:t>
        <a:bodyPr/>
        <a:lstStyle/>
        <a:p>
          <a:endParaRPr lang="es-CR"/>
        </a:p>
      </dgm:t>
    </dgm:pt>
    <dgm:pt modelId="{0CF5920B-7C0F-4AE4-891F-A675EEDE916E}" type="pres">
      <dgm:prSet presAssocID="{A7FFBF02-E2E1-4E65-AD9A-E0CEAB544E50}" presName="connectorText" presStyleLbl="sibTrans1D1" presStyleIdx="2" presStyleCnt="5"/>
      <dgm:spPr/>
      <dgm:t>
        <a:bodyPr/>
        <a:lstStyle/>
        <a:p>
          <a:endParaRPr lang="es-CR"/>
        </a:p>
      </dgm:t>
    </dgm:pt>
    <dgm:pt modelId="{31E4EE8A-BD71-4BA5-AA3A-7DB8687B149B}" type="pres">
      <dgm:prSet presAssocID="{547E00DA-D95F-4BCF-B09E-4B16ABE158F1}" presName="node" presStyleLbl="node1" presStyleIdx="3" presStyleCnt="6">
        <dgm:presLayoutVars>
          <dgm:bulletEnabled val="1"/>
        </dgm:presLayoutVars>
      </dgm:prSet>
      <dgm:spPr/>
      <dgm:t>
        <a:bodyPr/>
        <a:lstStyle/>
        <a:p>
          <a:endParaRPr lang="es-CR"/>
        </a:p>
      </dgm:t>
    </dgm:pt>
    <dgm:pt modelId="{7F4417B4-AA74-48B9-9255-90DB2C8FA900}" type="pres">
      <dgm:prSet presAssocID="{513A7101-03A7-4FC2-B97D-97779EE254AD}" presName="sibTrans" presStyleLbl="sibTrans1D1" presStyleIdx="3" presStyleCnt="5"/>
      <dgm:spPr/>
      <dgm:t>
        <a:bodyPr/>
        <a:lstStyle/>
        <a:p>
          <a:endParaRPr lang="es-CR"/>
        </a:p>
      </dgm:t>
    </dgm:pt>
    <dgm:pt modelId="{CE547597-0E82-49F6-B5B1-823E9589886C}" type="pres">
      <dgm:prSet presAssocID="{513A7101-03A7-4FC2-B97D-97779EE254AD}" presName="connectorText" presStyleLbl="sibTrans1D1" presStyleIdx="3" presStyleCnt="5"/>
      <dgm:spPr/>
      <dgm:t>
        <a:bodyPr/>
        <a:lstStyle/>
        <a:p>
          <a:endParaRPr lang="es-CR"/>
        </a:p>
      </dgm:t>
    </dgm:pt>
    <dgm:pt modelId="{9B4495BE-C88B-48F0-831D-6D4DEC0258BA}" type="pres">
      <dgm:prSet presAssocID="{1BB246F7-BE4D-4CD0-BC25-4C15E2E4FBFB}" presName="node" presStyleLbl="node1" presStyleIdx="4" presStyleCnt="6">
        <dgm:presLayoutVars>
          <dgm:bulletEnabled val="1"/>
        </dgm:presLayoutVars>
      </dgm:prSet>
      <dgm:spPr/>
      <dgm:t>
        <a:bodyPr/>
        <a:lstStyle/>
        <a:p>
          <a:endParaRPr lang="es-CR"/>
        </a:p>
      </dgm:t>
    </dgm:pt>
    <dgm:pt modelId="{C88CC846-939B-48D5-9508-AE0B95AB2D52}" type="pres">
      <dgm:prSet presAssocID="{BD868E34-5DDC-4F97-9F74-341FA75682F4}" presName="sibTrans" presStyleLbl="sibTrans1D1" presStyleIdx="4" presStyleCnt="5"/>
      <dgm:spPr/>
      <dgm:t>
        <a:bodyPr/>
        <a:lstStyle/>
        <a:p>
          <a:endParaRPr lang="es-CR"/>
        </a:p>
      </dgm:t>
    </dgm:pt>
    <dgm:pt modelId="{EF1B08EE-1CB3-46FD-8B3E-3C2B68B45E6A}" type="pres">
      <dgm:prSet presAssocID="{BD868E34-5DDC-4F97-9F74-341FA75682F4}" presName="connectorText" presStyleLbl="sibTrans1D1" presStyleIdx="4" presStyleCnt="5"/>
      <dgm:spPr/>
      <dgm:t>
        <a:bodyPr/>
        <a:lstStyle/>
        <a:p>
          <a:endParaRPr lang="es-CR"/>
        </a:p>
      </dgm:t>
    </dgm:pt>
    <dgm:pt modelId="{FB25B4FE-4893-4E39-89BF-076853445D68}" type="pres">
      <dgm:prSet presAssocID="{926F6DDA-B89C-445F-A384-44193B3886EA}" presName="node" presStyleLbl="node1" presStyleIdx="5" presStyleCnt="6">
        <dgm:presLayoutVars>
          <dgm:bulletEnabled val="1"/>
        </dgm:presLayoutVars>
      </dgm:prSet>
      <dgm:spPr/>
      <dgm:t>
        <a:bodyPr/>
        <a:lstStyle/>
        <a:p>
          <a:endParaRPr lang="es-CR"/>
        </a:p>
      </dgm:t>
    </dgm:pt>
  </dgm:ptLst>
  <dgm:cxnLst>
    <dgm:cxn modelId="{742BB251-B20F-4711-81ED-9ECF37C97B0F}" type="presOf" srcId="{BEA9ED57-CAD5-4286-B836-13A14B873223}" destId="{C2C340B0-3EB9-48D2-B4F0-5E6AFB052994}" srcOrd="0" destOrd="0" presId="urn:microsoft.com/office/officeart/2005/8/layout/bProcess3"/>
    <dgm:cxn modelId="{4B48A730-55C4-45CE-BF87-DEA59BC51134}" type="presOf" srcId="{1BB246F7-BE4D-4CD0-BC25-4C15E2E4FBFB}" destId="{9B4495BE-C88B-48F0-831D-6D4DEC0258BA}" srcOrd="0" destOrd="0" presId="urn:microsoft.com/office/officeart/2005/8/layout/bProcess3"/>
    <dgm:cxn modelId="{296A1B88-B297-444B-8CC9-3F1A02F26D1E}" type="presOf" srcId="{F045FE36-DDF1-458F-AD27-96BA946D839F}" destId="{B9C0FF04-E32A-40E9-BB37-4EF19897FF5A}" srcOrd="0" destOrd="0" presId="urn:microsoft.com/office/officeart/2005/8/layout/bProcess3"/>
    <dgm:cxn modelId="{EE7E5F5C-267C-4904-95E8-079D064FA4D0}" srcId="{C40A6783-E9C3-41DD-BD25-F81030388825}" destId="{BEA9ED57-CAD5-4286-B836-13A14B873223}" srcOrd="0" destOrd="0" parTransId="{1CFEC950-4360-4527-AB13-510EC5160D4A}" sibTransId="{8E8935F3-75ED-4BFC-BB59-82C204A5B5D2}"/>
    <dgm:cxn modelId="{C70B8007-231E-4CFA-BF8B-9003A028C049}" srcId="{C40A6783-E9C3-41DD-BD25-F81030388825}" destId="{547E00DA-D95F-4BCF-B09E-4B16ABE158F1}" srcOrd="3" destOrd="0" parTransId="{ED0EF5D4-CB0C-43CB-8B66-92A87DB1C040}" sibTransId="{513A7101-03A7-4FC2-B97D-97779EE254AD}"/>
    <dgm:cxn modelId="{E9236506-FFB5-46F7-876F-10E6CAFC275B}" srcId="{C40A6783-E9C3-41DD-BD25-F81030388825}" destId="{3F254CD2-50E4-4AB1-8F8C-B3B03492F3C0}" srcOrd="2" destOrd="0" parTransId="{0F27AB37-8A14-4608-959A-25D78AAD10B2}" sibTransId="{A7FFBF02-E2E1-4E65-AD9A-E0CEAB544E50}"/>
    <dgm:cxn modelId="{67CDDD77-D725-4DA1-A031-F58A5B4CBE02}" type="presOf" srcId="{513A7101-03A7-4FC2-B97D-97779EE254AD}" destId="{CE547597-0E82-49F6-B5B1-823E9589886C}" srcOrd="1" destOrd="0" presId="urn:microsoft.com/office/officeart/2005/8/layout/bProcess3"/>
    <dgm:cxn modelId="{2FBAF35D-F05C-4268-A8F1-71BD7BA6550A}" srcId="{C40A6783-E9C3-41DD-BD25-F81030388825}" destId="{926F6DDA-B89C-445F-A384-44193B3886EA}" srcOrd="5" destOrd="0" parTransId="{E600BEA8-F790-46D7-8EF2-EC6A9D3A375A}" sibTransId="{2160FB82-2AEA-4D3F-91D3-202CEFBF4873}"/>
    <dgm:cxn modelId="{F5D434F7-4C8C-4A2C-90F2-3897325DC2D2}" type="presOf" srcId="{A7FFBF02-E2E1-4E65-AD9A-E0CEAB544E50}" destId="{0CF5920B-7C0F-4AE4-891F-A675EEDE916E}" srcOrd="1" destOrd="0" presId="urn:microsoft.com/office/officeart/2005/8/layout/bProcess3"/>
    <dgm:cxn modelId="{2FBAEBD2-3E2E-4FA2-8658-11BA4C5718A6}" type="presOf" srcId="{8E8935F3-75ED-4BFC-BB59-82C204A5B5D2}" destId="{64A70717-6CB6-4F5A-9A11-CC21BE0B732E}" srcOrd="0" destOrd="0" presId="urn:microsoft.com/office/officeart/2005/8/layout/bProcess3"/>
    <dgm:cxn modelId="{9D13F667-55C2-4879-993A-F9EE672BF3C5}" type="presOf" srcId="{BD868E34-5DDC-4F97-9F74-341FA75682F4}" destId="{EF1B08EE-1CB3-46FD-8B3E-3C2B68B45E6A}" srcOrd="1" destOrd="0" presId="urn:microsoft.com/office/officeart/2005/8/layout/bProcess3"/>
    <dgm:cxn modelId="{79778052-B3C3-44DE-8C6B-E8B376296173}" srcId="{C40A6783-E9C3-41DD-BD25-F81030388825}" destId="{0A0792B2-8E71-467E-8539-E66007A45E8C}" srcOrd="1" destOrd="0" parTransId="{B867C33C-5354-4BD4-A0CD-AEB68D71098B}" sibTransId="{F045FE36-DDF1-458F-AD27-96BA946D839F}"/>
    <dgm:cxn modelId="{96FB1862-12E9-4724-A688-9A3DC91FF391}" srcId="{C40A6783-E9C3-41DD-BD25-F81030388825}" destId="{1BB246F7-BE4D-4CD0-BC25-4C15E2E4FBFB}" srcOrd="4" destOrd="0" parTransId="{F6B8700E-9940-4A27-85CD-E13F57D463BA}" sibTransId="{BD868E34-5DDC-4F97-9F74-341FA75682F4}"/>
    <dgm:cxn modelId="{9FE2211E-D10C-453D-9CC2-FBE2CE6FBE05}" type="presOf" srcId="{3F254CD2-50E4-4AB1-8F8C-B3B03492F3C0}" destId="{27DC8467-BD9F-429B-B9E1-B78FC5A73135}" srcOrd="0" destOrd="0" presId="urn:microsoft.com/office/officeart/2005/8/layout/bProcess3"/>
    <dgm:cxn modelId="{49FB623E-DE88-4ADC-B836-94365C4BA16A}" type="presOf" srcId="{BD868E34-5DDC-4F97-9F74-341FA75682F4}" destId="{C88CC846-939B-48D5-9508-AE0B95AB2D52}" srcOrd="0" destOrd="0" presId="urn:microsoft.com/office/officeart/2005/8/layout/bProcess3"/>
    <dgm:cxn modelId="{C2CDD6C7-5A3D-4ABD-9871-747A7AA1DB89}" type="presOf" srcId="{547E00DA-D95F-4BCF-B09E-4B16ABE158F1}" destId="{31E4EE8A-BD71-4BA5-AA3A-7DB8687B149B}" srcOrd="0" destOrd="0" presId="urn:microsoft.com/office/officeart/2005/8/layout/bProcess3"/>
    <dgm:cxn modelId="{8CBA599D-1B39-4B9F-83EF-F685DCD2495B}" type="presOf" srcId="{F045FE36-DDF1-458F-AD27-96BA946D839F}" destId="{862390BE-4690-48DC-9A1B-0C77D9759E3F}" srcOrd="1" destOrd="0" presId="urn:microsoft.com/office/officeart/2005/8/layout/bProcess3"/>
    <dgm:cxn modelId="{37D86D80-C71E-4987-A8DC-5A1BB40F5697}" type="presOf" srcId="{926F6DDA-B89C-445F-A384-44193B3886EA}" destId="{FB25B4FE-4893-4E39-89BF-076853445D68}" srcOrd="0" destOrd="0" presId="urn:microsoft.com/office/officeart/2005/8/layout/bProcess3"/>
    <dgm:cxn modelId="{114E5573-D624-411B-9A9D-3F2176C1A19B}" type="presOf" srcId="{8E8935F3-75ED-4BFC-BB59-82C204A5B5D2}" destId="{7C4A4A0C-36A0-4A81-BC04-8ADE2CF69942}" srcOrd="1" destOrd="0" presId="urn:microsoft.com/office/officeart/2005/8/layout/bProcess3"/>
    <dgm:cxn modelId="{F03816B9-6F10-4F39-A7F4-135FB32BBE09}" type="presOf" srcId="{C40A6783-E9C3-41DD-BD25-F81030388825}" destId="{FCF4037F-AD97-40D8-AC9F-83FCCC36A4CB}" srcOrd="0" destOrd="0" presId="urn:microsoft.com/office/officeart/2005/8/layout/bProcess3"/>
    <dgm:cxn modelId="{19A52BDE-3A96-4E40-97A4-00D6C2121812}" type="presOf" srcId="{0A0792B2-8E71-467E-8539-E66007A45E8C}" destId="{0F37BDA1-5B03-47A1-B23C-F602E6986829}" srcOrd="0" destOrd="0" presId="urn:microsoft.com/office/officeart/2005/8/layout/bProcess3"/>
    <dgm:cxn modelId="{FD12B51E-625C-4449-A188-960EFF20E047}" type="presOf" srcId="{A7FFBF02-E2E1-4E65-AD9A-E0CEAB544E50}" destId="{42D8027A-8A6C-4C81-A538-AFF631AB23C4}" srcOrd="0" destOrd="0" presId="urn:microsoft.com/office/officeart/2005/8/layout/bProcess3"/>
    <dgm:cxn modelId="{81AABB50-C41F-49FF-9028-B6D59E4B4AA0}" type="presOf" srcId="{513A7101-03A7-4FC2-B97D-97779EE254AD}" destId="{7F4417B4-AA74-48B9-9255-90DB2C8FA900}" srcOrd="0" destOrd="0" presId="urn:microsoft.com/office/officeart/2005/8/layout/bProcess3"/>
    <dgm:cxn modelId="{F4A99A60-155E-4BFA-B9EA-2621B1514102}" type="presParOf" srcId="{FCF4037F-AD97-40D8-AC9F-83FCCC36A4CB}" destId="{C2C340B0-3EB9-48D2-B4F0-5E6AFB052994}" srcOrd="0" destOrd="0" presId="urn:microsoft.com/office/officeart/2005/8/layout/bProcess3"/>
    <dgm:cxn modelId="{F74277AC-DA78-456B-9843-2727E4E62920}" type="presParOf" srcId="{FCF4037F-AD97-40D8-AC9F-83FCCC36A4CB}" destId="{64A70717-6CB6-4F5A-9A11-CC21BE0B732E}" srcOrd="1" destOrd="0" presId="urn:microsoft.com/office/officeart/2005/8/layout/bProcess3"/>
    <dgm:cxn modelId="{F0FC2448-5B60-453E-9239-FA9FDF4F97B5}" type="presParOf" srcId="{64A70717-6CB6-4F5A-9A11-CC21BE0B732E}" destId="{7C4A4A0C-36A0-4A81-BC04-8ADE2CF69942}" srcOrd="0" destOrd="0" presId="urn:microsoft.com/office/officeart/2005/8/layout/bProcess3"/>
    <dgm:cxn modelId="{85E2A35A-3048-4DD7-A3AE-85FBBE56DBB0}" type="presParOf" srcId="{FCF4037F-AD97-40D8-AC9F-83FCCC36A4CB}" destId="{0F37BDA1-5B03-47A1-B23C-F602E6986829}" srcOrd="2" destOrd="0" presId="urn:microsoft.com/office/officeart/2005/8/layout/bProcess3"/>
    <dgm:cxn modelId="{6D398560-44A2-4CC4-A048-E393FA727E51}" type="presParOf" srcId="{FCF4037F-AD97-40D8-AC9F-83FCCC36A4CB}" destId="{B9C0FF04-E32A-40E9-BB37-4EF19897FF5A}" srcOrd="3" destOrd="0" presId="urn:microsoft.com/office/officeart/2005/8/layout/bProcess3"/>
    <dgm:cxn modelId="{3A083F25-6B2E-4AD0-9E32-3F9F1AB69FC4}" type="presParOf" srcId="{B9C0FF04-E32A-40E9-BB37-4EF19897FF5A}" destId="{862390BE-4690-48DC-9A1B-0C77D9759E3F}" srcOrd="0" destOrd="0" presId="urn:microsoft.com/office/officeart/2005/8/layout/bProcess3"/>
    <dgm:cxn modelId="{4B483FF8-FD79-4465-9CD5-3BE616E3A3A3}" type="presParOf" srcId="{FCF4037F-AD97-40D8-AC9F-83FCCC36A4CB}" destId="{27DC8467-BD9F-429B-B9E1-B78FC5A73135}" srcOrd="4" destOrd="0" presId="urn:microsoft.com/office/officeart/2005/8/layout/bProcess3"/>
    <dgm:cxn modelId="{932EBFF2-CD39-42ED-9D7E-DABAFE860A34}" type="presParOf" srcId="{FCF4037F-AD97-40D8-AC9F-83FCCC36A4CB}" destId="{42D8027A-8A6C-4C81-A538-AFF631AB23C4}" srcOrd="5" destOrd="0" presId="urn:microsoft.com/office/officeart/2005/8/layout/bProcess3"/>
    <dgm:cxn modelId="{243FAF50-3C2B-40E4-B188-08448F2F5223}" type="presParOf" srcId="{42D8027A-8A6C-4C81-A538-AFF631AB23C4}" destId="{0CF5920B-7C0F-4AE4-891F-A675EEDE916E}" srcOrd="0" destOrd="0" presId="urn:microsoft.com/office/officeart/2005/8/layout/bProcess3"/>
    <dgm:cxn modelId="{9629DFFA-6A0E-4F8A-AE04-5B75C09CD42E}" type="presParOf" srcId="{FCF4037F-AD97-40D8-AC9F-83FCCC36A4CB}" destId="{31E4EE8A-BD71-4BA5-AA3A-7DB8687B149B}" srcOrd="6" destOrd="0" presId="urn:microsoft.com/office/officeart/2005/8/layout/bProcess3"/>
    <dgm:cxn modelId="{D11A8608-77A5-4932-9109-8B6B28274F55}" type="presParOf" srcId="{FCF4037F-AD97-40D8-AC9F-83FCCC36A4CB}" destId="{7F4417B4-AA74-48B9-9255-90DB2C8FA900}" srcOrd="7" destOrd="0" presId="urn:microsoft.com/office/officeart/2005/8/layout/bProcess3"/>
    <dgm:cxn modelId="{E4D1CF3A-E162-4EF8-9DE9-F01460207C58}" type="presParOf" srcId="{7F4417B4-AA74-48B9-9255-90DB2C8FA900}" destId="{CE547597-0E82-49F6-B5B1-823E9589886C}" srcOrd="0" destOrd="0" presId="urn:microsoft.com/office/officeart/2005/8/layout/bProcess3"/>
    <dgm:cxn modelId="{14C6ADBF-9E2E-44B0-B962-7C5840C477AA}" type="presParOf" srcId="{FCF4037F-AD97-40D8-AC9F-83FCCC36A4CB}" destId="{9B4495BE-C88B-48F0-831D-6D4DEC0258BA}" srcOrd="8" destOrd="0" presId="urn:microsoft.com/office/officeart/2005/8/layout/bProcess3"/>
    <dgm:cxn modelId="{A5F9E319-53C6-4006-8FA4-FB61B6E4CC89}" type="presParOf" srcId="{FCF4037F-AD97-40D8-AC9F-83FCCC36A4CB}" destId="{C88CC846-939B-48D5-9508-AE0B95AB2D52}" srcOrd="9" destOrd="0" presId="urn:microsoft.com/office/officeart/2005/8/layout/bProcess3"/>
    <dgm:cxn modelId="{CCB99590-F260-42E5-BB1A-68C966CCCC32}" type="presParOf" srcId="{C88CC846-939B-48D5-9508-AE0B95AB2D52}" destId="{EF1B08EE-1CB3-46FD-8B3E-3C2B68B45E6A}" srcOrd="0" destOrd="0" presId="urn:microsoft.com/office/officeart/2005/8/layout/bProcess3"/>
    <dgm:cxn modelId="{77979B60-0EE0-4ABF-A42D-07F30E31D57E}" type="presParOf" srcId="{FCF4037F-AD97-40D8-AC9F-83FCCC36A4CB}" destId="{FB25B4FE-4893-4E39-89BF-076853445D68}"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B7EED35-2D4E-41C7-BDC6-8DA5F6D61C40}" type="doc">
      <dgm:prSet loTypeId="urn:microsoft.com/office/officeart/2005/8/layout/radial5" loCatId="cycle" qsTypeId="urn:microsoft.com/office/officeart/2005/8/quickstyle/simple1" qsCatId="simple" csTypeId="urn:microsoft.com/office/officeart/2005/8/colors/accent1_1" csCatId="accent1" phldr="1"/>
      <dgm:spPr/>
      <dgm:t>
        <a:bodyPr/>
        <a:lstStyle/>
        <a:p>
          <a:endParaRPr lang="es-CR"/>
        </a:p>
      </dgm:t>
    </dgm:pt>
    <dgm:pt modelId="{0A8B39C8-215A-43C8-8386-275C0CD7762E}">
      <dgm:prSet phldrT="[Texto]" custT="1"/>
      <dgm:spPr>
        <a:solidFill>
          <a:srgbClr val="FF9C32"/>
        </a:solidFill>
      </dgm:spPr>
      <dgm:t>
        <a:bodyPr/>
        <a:lstStyle/>
        <a:p>
          <a:r>
            <a:rPr lang="es-CR" sz="1200" dirty="0" smtClean="0"/>
            <a:t>Criterios (variables) de Cook</a:t>
          </a:r>
          <a:endParaRPr lang="es-CR" sz="1200" dirty="0"/>
        </a:p>
      </dgm:t>
    </dgm:pt>
    <dgm:pt modelId="{A8B8654D-67DD-42CB-BE68-74ED0329DF4C}" type="parTrans" cxnId="{529D8CEF-DBF7-4220-9A66-E6C403F991F6}">
      <dgm:prSet/>
      <dgm:spPr/>
      <dgm:t>
        <a:bodyPr/>
        <a:lstStyle/>
        <a:p>
          <a:endParaRPr lang="es-CR" sz="2000"/>
        </a:p>
      </dgm:t>
    </dgm:pt>
    <dgm:pt modelId="{62407811-550D-4568-8CFD-5846538F21EB}" type="sibTrans" cxnId="{529D8CEF-DBF7-4220-9A66-E6C403F991F6}">
      <dgm:prSet/>
      <dgm:spPr/>
      <dgm:t>
        <a:bodyPr/>
        <a:lstStyle/>
        <a:p>
          <a:endParaRPr lang="es-CR" sz="2000"/>
        </a:p>
      </dgm:t>
    </dgm:pt>
    <dgm:pt modelId="{8312B13D-46DC-4D14-A68D-31992354E96F}">
      <dgm:prSet phldrT="[Texto]" custT="1"/>
      <dgm:spPr/>
      <dgm:t>
        <a:bodyPr/>
        <a:lstStyle/>
        <a:p>
          <a:r>
            <a:rPr lang="es-CR" sz="1200" dirty="0" smtClean="0"/>
            <a:t>Normativa que regula cada función.</a:t>
          </a:r>
          <a:endParaRPr lang="es-CR" sz="1200" dirty="0"/>
        </a:p>
      </dgm:t>
    </dgm:pt>
    <dgm:pt modelId="{72171830-7FFE-48D5-B999-8792C4C1439A}" type="parTrans" cxnId="{ADB25DCA-4A06-4148-9DCF-C50815CA5E31}">
      <dgm:prSet/>
      <dgm:spPr/>
      <dgm:t>
        <a:bodyPr/>
        <a:lstStyle/>
        <a:p>
          <a:endParaRPr lang="es-CR" sz="2000"/>
        </a:p>
      </dgm:t>
    </dgm:pt>
    <dgm:pt modelId="{C0B6C7D4-1F2D-45DE-A1E2-E5F0FD524894}" type="sibTrans" cxnId="{ADB25DCA-4A06-4148-9DCF-C50815CA5E31}">
      <dgm:prSet/>
      <dgm:spPr/>
      <dgm:t>
        <a:bodyPr/>
        <a:lstStyle/>
        <a:p>
          <a:endParaRPr lang="es-CR" sz="2000"/>
        </a:p>
      </dgm:t>
    </dgm:pt>
    <dgm:pt modelId="{39761AF8-79D3-431F-ACA6-DF6BAA21A0BD}">
      <dgm:prSet custT="1"/>
      <dgm:spPr/>
      <dgm:t>
        <a:bodyPr/>
        <a:lstStyle/>
        <a:p>
          <a:pPr rtl="0"/>
          <a:r>
            <a:rPr lang="es-CR" sz="1200" dirty="0" smtClean="0"/>
            <a:t>Influencia de la función con las demás.</a:t>
          </a:r>
        </a:p>
      </dgm:t>
    </dgm:pt>
    <dgm:pt modelId="{4E25AF09-C95B-409B-B85A-5BE0B64568C8}" type="parTrans" cxnId="{A4B5DB55-9124-45DD-81F2-94CDB133D9DA}">
      <dgm:prSet/>
      <dgm:spPr/>
      <dgm:t>
        <a:bodyPr/>
        <a:lstStyle/>
        <a:p>
          <a:endParaRPr lang="es-CR" sz="2000"/>
        </a:p>
      </dgm:t>
    </dgm:pt>
    <dgm:pt modelId="{8911699D-1E3E-4B6D-A5F1-9E2E4CE126AE}" type="sibTrans" cxnId="{A4B5DB55-9124-45DD-81F2-94CDB133D9DA}">
      <dgm:prSet/>
      <dgm:spPr/>
      <dgm:t>
        <a:bodyPr/>
        <a:lstStyle/>
        <a:p>
          <a:endParaRPr lang="es-CR" sz="2000"/>
        </a:p>
      </dgm:t>
    </dgm:pt>
    <dgm:pt modelId="{6C6F205A-0A4E-4D0C-B377-1657F0C331A8}">
      <dgm:prSet custT="1"/>
      <dgm:spPr/>
      <dgm:t>
        <a:bodyPr/>
        <a:lstStyle/>
        <a:p>
          <a:pPr rtl="0"/>
          <a:r>
            <a:rPr lang="es-CR" sz="1200" dirty="0" smtClean="0"/>
            <a:t>Cantidad de personal y unidades que interaccionan con la función.</a:t>
          </a:r>
        </a:p>
      </dgm:t>
    </dgm:pt>
    <dgm:pt modelId="{77F98925-D31F-49E9-90B7-098EBF542C71}" type="parTrans" cxnId="{3A6BB589-85A7-4EA2-BE77-B0B806D0E63D}">
      <dgm:prSet/>
      <dgm:spPr/>
      <dgm:t>
        <a:bodyPr/>
        <a:lstStyle/>
        <a:p>
          <a:endParaRPr lang="es-CR" sz="2000"/>
        </a:p>
      </dgm:t>
    </dgm:pt>
    <dgm:pt modelId="{918111F7-DE06-45AB-929F-B7A1410A19AB}" type="sibTrans" cxnId="{3A6BB589-85A7-4EA2-BE77-B0B806D0E63D}">
      <dgm:prSet/>
      <dgm:spPr/>
      <dgm:t>
        <a:bodyPr/>
        <a:lstStyle/>
        <a:p>
          <a:endParaRPr lang="es-CR" sz="2000"/>
        </a:p>
      </dgm:t>
    </dgm:pt>
    <dgm:pt modelId="{32B67EC9-5C61-42C9-AA7F-F252A15ADE5F}">
      <dgm:prSet custT="1"/>
      <dgm:spPr/>
      <dgm:t>
        <a:bodyPr/>
        <a:lstStyle/>
        <a:p>
          <a:pPr rtl="0"/>
          <a:r>
            <a:rPr lang="es-CR" sz="1200" dirty="0" smtClean="0"/>
            <a:t>Cantidad de dependencias que responden a la función.</a:t>
          </a:r>
        </a:p>
      </dgm:t>
    </dgm:pt>
    <dgm:pt modelId="{D2CB03E2-BE25-46BC-8759-98CE1831A994}" type="parTrans" cxnId="{B4206B83-14FB-4908-A52B-46AF7CE2B28F}">
      <dgm:prSet/>
      <dgm:spPr/>
      <dgm:t>
        <a:bodyPr/>
        <a:lstStyle/>
        <a:p>
          <a:endParaRPr lang="es-CR" sz="2000"/>
        </a:p>
      </dgm:t>
    </dgm:pt>
    <dgm:pt modelId="{4528F5B2-1224-4389-857B-CFF6D3B5D150}" type="sibTrans" cxnId="{B4206B83-14FB-4908-A52B-46AF7CE2B28F}">
      <dgm:prSet/>
      <dgm:spPr/>
      <dgm:t>
        <a:bodyPr/>
        <a:lstStyle/>
        <a:p>
          <a:endParaRPr lang="es-CR" sz="2000"/>
        </a:p>
      </dgm:t>
    </dgm:pt>
    <dgm:pt modelId="{86B38F4A-7B4C-4431-ACBC-91B8A20E4647}">
      <dgm:prSet custT="1"/>
      <dgm:spPr/>
      <dgm:t>
        <a:bodyPr/>
        <a:lstStyle/>
        <a:p>
          <a:pPr rtl="0"/>
          <a:r>
            <a:rPr lang="es-CR" sz="1200" dirty="0" smtClean="0"/>
            <a:t>Primacía de la función con respecto a las demás. (Jerarquía de funciones)</a:t>
          </a:r>
        </a:p>
      </dgm:t>
    </dgm:pt>
    <dgm:pt modelId="{3419E9AF-89B4-4D54-9341-377AB9ABE233}" type="parTrans" cxnId="{CBDECBB1-7A80-4627-B431-33B4F014C873}">
      <dgm:prSet/>
      <dgm:spPr/>
      <dgm:t>
        <a:bodyPr/>
        <a:lstStyle/>
        <a:p>
          <a:endParaRPr lang="es-CR" sz="2000"/>
        </a:p>
      </dgm:t>
    </dgm:pt>
    <dgm:pt modelId="{5830AEE2-87B6-45A9-897E-56647E537C05}" type="sibTrans" cxnId="{CBDECBB1-7A80-4627-B431-33B4F014C873}">
      <dgm:prSet/>
      <dgm:spPr/>
      <dgm:t>
        <a:bodyPr/>
        <a:lstStyle/>
        <a:p>
          <a:endParaRPr lang="es-CR" sz="2000"/>
        </a:p>
      </dgm:t>
    </dgm:pt>
    <dgm:pt modelId="{8821988C-77C7-4180-B43F-FB8562A7BC06}">
      <dgm:prSet custT="1"/>
      <dgm:spPr/>
      <dgm:t>
        <a:bodyPr/>
        <a:lstStyle/>
        <a:p>
          <a:pPr rtl="0"/>
          <a:r>
            <a:rPr lang="es-CR" sz="1200" dirty="0" smtClean="0"/>
            <a:t>Amplitud de la función en todas las unidades.</a:t>
          </a:r>
        </a:p>
      </dgm:t>
    </dgm:pt>
    <dgm:pt modelId="{59E5E1C7-BD85-4DDD-92DA-9E91E9FD4DA1}" type="parTrans" cxnId="{35DAA2CD-A769-4A24-8F45-EDF8812A81B4}">
      <dgm:prSet/>
      <dgm:spPr/>
      <dgm:t>
        <a:bodyPr/>
        <a:lstStyle/>
        <a:p>
          <a:endParaRPr lang="es-CR" sz="2000"/>
        </a:p>
      </dgm:t>
    </dgm:pt>
    <dgm:pt modelId="{80E78238-8259-4CAE-8605-542006444364}" type="sibTrans" cxnId="{35DAA2CD-A769-4A24-8F45-EDF8812A81B4}">
      <dgm:prSet/>
      <dgm:spPr/>
      <dgm:t>
        <a:bodyPr/>
        <a:lstStyle/>
        <a:p>
          <a:endParaRPr lang="es-CR" sz="2000"/>
        </a:p>
      </dgm:t>
    </dgm:pt>
    <dgm:pt modelId="{5CF89C55-C4BA-48E6-A042-843739D867EB}">
      <dgm:prSet custT="1"/>
      <dgm:spPr/>
      <dgm:t>
        <a:bodyPr/>
        <a:lstStyle/>
        <a:p>
          <a:pPr rtl="0"/>
          <a:r>
            <a:rPr lang="es-CR" sz="1200" dirty="0" smtClean="0"/>
            <a:t>Autonomía de la función = Documentos únicos.</a:t>
          </a:r>
        </a:p>
      </dgm:t>
    </dgm:pt>
    <dgm:pt modelId="{C35F11A7-38A2-4152-B716-B75B4B225788}" type="parTrans" cxnId="{0AE9699A-36BA-48A2-ABFD-A322FF5026A6}">
      <dgm:prSet/>
      <dgm:spPr/>
      <dgm:t>
        <a:bodyPr/>
        <a:lstStyle/>
        <a:p>
          <a:endParaRPr lang="es-CR" sz="2000"/>
        </a:p>
      </dgm:t>
    </dgm:pt>
    <dgm:pt modelId="{181DEC55-29E0-47CB-94C3-BD21A7CBB5B0}" type="sibTrans" cxnId="{0AE9699A-36BA-48A2-ABFD-A322FF5026A6}">
      <dgm:prSet/>
      <dgm:spPr/>
      <dgm:t>
        <a:bodyPr/>
        <a:lstStyle/>
        <a:p>
          <a:endParaRPr lang="es-CR" sz="2000"/>
        </a:p>
      </dgm:t>
    </dgm:pt>
    <dgm:pt modelId="{019D8192-C3F0-4521-9162-D950E0070055}">
      <dgm:prSet custT="1"/>
      <dgm:spPr/>
      <dgm:t>
        <a:bodyPr/>
        <a:lstStyle/>
        <a:p>
          <a:pPr rtl="0"/>
          <a:r>
            <a:rPr lang="es-CR" sz="1200" dirty="0" smtClean="0"/>
            <a:t>Naturaleza de la función dentro de la sociedad.</a:t>
          </a:r>
        </a:p>
      </dgm:t>
    </dgm:pt>
    <dgm:pt modelId="{EF05B0B2-D50F-4471-9960-1EC12FF90396}" type="parTrans" cxnId="{37872874-C9C8-4667-91CD-0ED1BA88B319}">
      <dgm:prSet/>
      <dgm:spPr/>
      <dgm:t>
        <a:bodyPr/>
        <a:lstStyle/>
        <a:p>
          <a:endParaRPr lang="es-CR" sz="2000"/>
        </a:p>
      </dgm:t>
    </dgm:pt>
    <dgm:pt modelId="{90EC8A0C-8197-4C1C-9B50-963F5E708D46}" type="sibTrans" cxnId="{37872874-C9C8-4667-91CD-0ED1BA88B319}">
      <dgm:prSet/>
      <dgm:spPr/>
      <dgm:t>
        <a:bodyPr/>
        <a:lstStyle/>
        <a:p>
          <a:endParaRPr lang="es-CR" sz="2000"/>
        </a:p>
      </dgm:t>
    </dgm:pt>
    <dgm:pt modelId="{23C64E96-C376-4D38-A80C-73D943BF1977}">
      <dgm:prSet custT="1"/>
      <dgm:spPr/>
      <dgm:t>
        <a:bodyPr/>
        <a:lstStyle/>
        <a:p>
          <a:pPr rtl="0"/>
          <a:r>
            <a:rPr lang="es-CR" sz="1200" dirty="0" smtClean="0"/>
            <a:t>Grado de aceptación de los resultados de la función.</a:t>
          </a:r>
        </a:p>
      </dgm:t>
    </dgm:pt>
    <dgm:pt modelId="{AFD854E4-F5AE-4445-A624-A3EDDE1066A1}" type="parTrans" cxnId="{A05B31E8-AA17-4EF2-AC1A-03478CBFB4A3}">
      <dgm:prSet/>
      <dgm:spPr/>
      <dgm:t>
        <a:bodyPr/>
        <a:lstStyle/>
        <a:p>
          <a:endParaRPr lang="es-CR" sz="2000"/>
        </a:p>
      </dgm:t>
    </dgm:pt>
    <dgm:pt modelId="{5644A515-1A53-40A9-9E57-0CF1EF25F422}" type="sibTrans" cxnId="{A05B31E8-AA17-4EF2-AC1A-03478CBFB4A3}">
      <dgm:prSet/>
      <dgm:spPr/>
      <dgm:t>
        <a:bodyPr/>
        <a:lstStyle/>
        <a:p>
          <a:endParaRPr lang="es-CR" sz="2000"/>
        </a:p>
      </dgm:t>
    </dgm:pt>
    <dgm:pt modelId="{D4BF1A99-6115-4D1B-96ED-0E234B30FA52}">
      <dgm:prSet custT="1"/>
      <dgm:spPr/>
      <dgm:t>
        <a:bodyPr/>
        <a:lstStyle/>
        <a:p>
          <a:pPr rtl="0"/>
          <a:r>
            <a:rPr lang="es-CR" sz="1200" dirty="0" smtClean="0"/>
            <a:t>Presupuesto asignado para el desempeño de la función.</a:t>
          </a:r>
        </a:p>
      </dgm:t>
    </dgm:pt>
    <dgm:pt modelId="{EFD34FE9-9312-45EA-B056-69308579E4C8}" type="parTrans" cxnId="{4AF6CE31-CE08-4BCF-B294-B75188B8E935}">
      <dgm:prSet/>
      <dgm:spPr/>
      <dgm:t>
        <a:bodyPr/>
        <a:lstStyle/>
        <a:p>
          <a:endParaRPr lang="es-CR" sz="2000"/>
        </a:p>
      </dgm:t>
    </dgm:pt>
    <dgm:pt modelId="{9948AA3B-9EF1-413E-B712-D2C530CC7643}" type="sibTrans" cxnId="{4AF6CE31-CE08-4BCF-B294-B75188B8E935}">
      <dgm:prSet/>
      <dgm:spPr/>
      <dgm:t>
        <a:bodyPr/>
        <a:lstStyle/>
        <a:p>
          <a:endParaRPr lang="es-CR" sz="2000"/>
        </a:p>
      </dgm:t>
    </dgm:pt>
    <dgm:pt modelId="{DD7AA02E-143C-4933-A243-006E21DAB624}" type="pres">
      <dgm:prSet presAssocID="{6B7EED35-2D4E-41C7-BDC6-8DA5F6D61C40}" presName="Name0" presStyleCnt="0">
        <dgm:presLayoutVars>
          <dgm:chMax val="1"/>
          <dgm:dir/>
          <dgm:animLvl val="ctr"/>
          <dgm:resizeHandles val="exact"/>
        </dgm:presLayoutVars>
      </dgm:prSet>
      <dgm:spPr/>
      <dgm:t>
        <a:bodyPr/>
        <a:lstStyle/>
        <a:p>
          <a:endParaRPr lang="es-CR"/>
        </a:p>
      </dgm:t>
    </dgm:pt>
    <dgm:pt modelId="{5C0C6A97-7C37-480F-AD91-968E105CC023}" type="pres">
      <dgm:prSet presAssocID="{0A8B39C8-215A-43C8-8386-275C0CD7762E}" presName="centerShape" presStyleLbl="node0" presStyleIdx="0" presStyleCnt="1"/>
      <dgm:spPr/>
      <dgm:t>
        <a:bodyPr/>
        <a:lstStyle/>
        <a:p>
          <a:endParaRPr lang="es-CR"/>
        </a:p>
      </dgm:t>
    </dgm:pt>
    <dgm:pt modelId="{3C78A3E5-A0E9-4A69-9E0F-BE68D50AAE63}" type="pres">
      <dgm:prSet presAssocID="{72171830-7FFE-48D5-B999-8792C4C1439A}" presName="parTrans" presStyleLbl="sibTrans2D1" presStyleIdx="0" presStyleCnt="10"/>
      <dgm:spPr/>
      <dgm:t>
        <a:bodyPr/>
        <a:lstStyle/>
        <a:p>
          <a:endParaRPr lang="es-CR"/>
        </a:p>
      </dgm:t>
    </dgm:pt>
    <dgm:pt modelId="{4E51386A-D004-4D76-8FE0-07A06AF13DBC}" type="pres">
      <dgm:prSet presAssocID="{72171830-7FFE-48D5-B999-8792C4C1439A}" presName="connectorText" presStyleLbl="sibTrans2D1" presStyleIdx="0" presStyleCnt="10"/>
      <dgm:spPr/>
      <dgm:t>
        <a:bodyPr/>
        <a:lstStyle/>
        <a:p>
          <a:endParaRPr lang="es-CR"/>
        </a:p>
      </dgm:t>
    </dgm:pt>
    <dgm:pt modelId="{6CEF97EB-B549-4458-A243-5C604D61AF81}" type="pres">
      <dgm:prSet presAssocID="{8312B13D-46DC-4D14-A68D-31992354E96F}" presName="node" presStyleLbl="node1" presStyleIdx="0" presStyleCnt="10" custScaleX="125192" custScaleY="121453">
        <dgm:presLayoutVars>
          <dgm:bulletEnabled val="1"/>
        </dgm:presLayoutVars>
      </dgm:prSet>
      <dgm:spPr/>
      <dgm:t>
        <a:bodyPr/>
        <a:lstStyle/>
        <a:p>
          <a:endParaRPr lang="es-CR"/>
        </a:p>
      </dgm:t>
    </dgm:pt>
    <dgm:pt modelId="{825A8497-B734-40BC-9A37-92A4FD58E2BC}" type="pres">
      <dgm:prSet presAssocID="{4E25AF09-C95B-409B-B85A-5BE0B64568C8}" presName="parTrans" presStyleLbl="sibTrans2D1" presStyleIdx="1" presStyleCnt="10"/>
      <dgm:spPr/>
      <dgm:t>
        <a:bodyPr/>
        <a:lstStyle/>
        <a:p>
          <a:endParaRPr lang="es-CR"/>
        </a:p>
      </dgm:t>
    </dgm:pt>
    <dgm:pt modelId="{7B56940F-DAC4-410B-A298-6C610A35EDD8}" type="pres">
      <dgm:prSet presAssocID="{4E25AF09-C95B-409B-B85A-5BE0B64568C8}" presName="connectorText" presStyleLbl="sibTrans2D1" presStyleIdx="1" presStyleCnt="10"/>
      <dgm:spPr/>
      <dgm:t>
        <a:bodyPr/>
        <a:lstStyle/>
        <a:p>
          <a:endParaRPr lang="es-CR"/>
        </a:p>
      </dgm:t>
    </dgm:pt>
    <dgm:pt modelId="{B9379658-C77D-4C0D-89CF-8475E8C338D9}" type="pres">
      <dgm:prSet presAssocID="{39761AF8-79D3-431F-ACA6-DF6BAA21A0BD}" presName="node" presStyleLbl="node1" presStyleIdx="1" presStyleCnt="10" custScaleX="125192" custScaleY="121453">
        <dgm:presLayoutVars>
          <dgm:bulletEnabled val="1"/>
        </dgm:presLayoutVars>
      </dgm:prSet>
      <dgm:spPr/>
      <dgm:t>
        <a:bodyPr/>
        <a:lstStyle/>
        <a:p>
          <a:endParaRPr lang="es-CR"/>
        </a:p>
      </dgm:t>
    </dgm:pt>
    <dgm:pt modelId="{F77E2C3D-BBDE-4C8D-9A26-5064B38E1E1A}" type="pres">
      <dgm:prSet presAssocID="{77F98925-D31F-49E9-90B7-098EBF542C71}" presName="parTrans" presStyleLbl="sibTrans2D1" presStyleIdx="2" presStyleCnt="10"/>
      <dgm:spPr/>
      <dgm:t>
        <a:bodyPr/>
        <a:lstStyle/>
        <a:p>
          <a:endParaRPr lang="es-CR"/>
        </a:p>
      </dgm:t>
    </dgm:pt>
    <dgm:pt modelId="{0EE5B4AE-8391-4865-BA8B-0A26A8134B23}" type="pres">
      <dgm:prSet presAssocID="{77F98925-D31F-49E9-90B7-098EBF542C71}" presName="connectorText" presStyleLbl="sibTrans2D1" presStyleIdx="2" presStyleCnt="10"/>
      <dgm:spPr/>
      <dgm:t>
        <a:bodyPr/>
        <a:lstStyle/>
        <a:p>
          <a:endParaRPr lang="es-CR"/>
        </a:p>
      </dgm:t>
    </dgm:pt>
    <dgm:pt modelId="{3A4DCF68-8D8C-42EF-952F-4C8552796C5D}" type="pres">
      <dgm:prSet presAssocID="{6C6F205A-0A4E-4D0C-B377-1657F0C331A8}" presName="node" presStyleLbl="node1" presStyleIdx="2" presStyleCnt="10" custScaleX="125192" custScaleY="121453">
        <dgm:presLayoutVars>
          <dgm:bulletEnabled val="1"/>
        </dgm:presLayoutVars>
      </dgm:prSet>
      <dgm:spPr/>
      <dgm:t>
        <a:bodyPr/>
        <a:lstStyle/>
        <a:p>
          <a:endParaRPr lang="es-CR"/>
        </a:p>
      </dgm:t>
    </dgm:pt>
    <dgm:pt modelId="{A1361373-0E87-4018-A99E-5045D895057C}" type="pres">
      <dgm:prSet presAssocID="{EFD34FE9-9312-45EA-B056-69308579E4C8}" presName="parTrans" presStyleLbl="sibTrans2D1" presStyleIdx="3" presStyleCnt="10"/>
      <dgm:spPr/>
      <dgm:t>
        <a:bodyPr/>
        <a:lstStyle/>
        <a:p>
          <a:endParaRPr lang="es-CR"/>
        </a:p>
      </dgm:t>
    </dgm:pt>
    <dgm:pt modelId="{C016A735-39DE-4FD7-AED1-AE8D76BC9C3D}" type="pres">
      <dgm:prSet presAssocID="{EFD34FE9-9312-45EA-B056-69308579E4C8}" presName="connectorText" presStyleLbl="sibTrans2D1" presStyleIdx="3" presStyleCnt="10"/>
      <dgm:spPr/>
      <dgm:t>
        <a:bodyPr/>
        <a:lstStyle/>
        <a:p>
          <a:endParaRPr lang="es-CR"/>
        </a:p>
      </dgm:t>
    </dgm:pt>
    <dgm:pt modelId="{C9CF88F1-D1EC-42C3-AABC-A2D1D1B5645D}" type="pres">
      <dgm:prSet presAssocID="{D4BF1A99-6115-4D1B-96ED-0E234B30FA52}" presName="node" presStyleLbl="node1" presStyleIdx="3" presStyleCnt="10" custScaleX="125192" custScaleY="121453">
        <dgm:presLayoutVars>
          <dgm:bulletEnabled val="1"/>
        </dgm:presLayoutVars>
      </dgm:prSet>
      <dgm:spPr/>
      <dgm:t>
        <a:bodyPr/>
        <a:lstStyle/>
        <a:p>
          <a:endParaRPr lang="es-CR"/>
        </a:p>
      </dgm:t>
    </dgm:pt>
    <dgm:pt modelId="{B2B33CCE-6C5B-4893-9560-1FB3540CA5FC}" type="pres">
      <dgm:prSet presAssocID="{D2CB03E2-BE25-46BC-8759-98CE1831A994}" presName="parTrans" presStyleLbl="sibTrans2D1" presStyleIdx="4" presStyleCnt="10"/>
      <dgm:spPr/>
      <dgm:t>
        <a:bodyPr/>
        <a:lstStyle/>
        <a:p>
          <a:endParaRPr lang="es-CR"/>
        </a:p>
      </dgm:t>
    </dgm:pt>
    <dgm:pt modelId="{78855FCC-66C9-4F66-B059-8AD58C347219}" type="pres">
      <dgm:prSet presAssocID="{D2CB03E2-BE25-46BC-8759-98CE1831A994}" presName="connectorText" presStyleLbl="sibTrans2D1" presStyleIdx="4" presStyleCnt="10"/>
      <dgm:spPr/>
      <dgm:t>
        <a:bodyPr/>
        <a:lstStyle/>
        <a:p>
          <a:endParaRPr lang="es-CR"/>
        </a:p>
      </dgm:t>
    </dgm:pt>
    <dgm:pt modelId="{D22FD06E-C21A-435D-9CEC-B4D7DA625271}" type="pres">
      <dgm:prSet presAssocID="{32B67EC9-5C61-42C9-AA7F-F252A15ADE5F}" presName="node" presStyleLbl="node1" presStyleIdx="4" presStyleCnt="10" custScaleX="125192" custScaleY="121453">
        <dgm:presLayoutVars>
          <dgm:bulletEnabled val="1"/>
        </dgm:presLayoutVars>
      </dgm:prSet>
      <dgm:spPr/>
      <dgm:t>
        <a:bodyPr/>
        <a:lstStyle/>
        <a:p>
          <a:endParaRPr lang="es-CR"/>
        </a:p>
      </dgm:t>
    </dgm:pt>
    <dgm:pt modelId="{958E42E7-3FFD-4215-BCAA-DEE8B6D9A02E}" type="pres">
      <dgm:prSet presAssocID="{3419E9AF-89B4-4D54-9341-377AB9ABE233}" presName="parTrans" presStyleLbl="sibTrans2D1" presStyleIdx="5" presStyleCnt="10"/>
      <dgm:spPr/>
      <dgm:t>
        <a:bodyPr/>
        <a:lstStyle/>
        <a:p>
          <a:endParaRPr lang="es-CR"/>
        </a:p>
      </dgm:t>
    </dgm:pt>
    <dgm:pt modelId="{85BC19B7-C5E8-41BB-9552-0FBDC2218193}" type="pres">
      <dgm:prSet presAssocID="{3419E9AF-89B4-4D54-9341-377AB9ABE233}" presName="connectorText" presStyleLbl="sibTrans2D1" presStyleIdx="5" presStyleCnt="10"/>
      <dgm:spPr/>
      <dgm:t>
        <a:bodyPr/>
        <a:lstStyle/>
        <a:p>
          <a:endParaRPr lang="es-CR"/>
        </a:p>
      </dgm:t>
    </dgm:pt>
    <dgm:pt modelId="{C0FA3A10-C7BB-4C74-A1B3-7EA194D6111D}" type="pres">
      <dgm:prSet presAssocID="{86B38F4A-7B4C-4431-ACBC-91B8A20E4647}" presName="node" presStyleLbl="node1" presStyleIdx="5" presStyleCnt="10" custScaleX="125192" custScaleY="121453">
        <dgm:presLayoutVars>
          <dgm:bulletEnabled val="1"/>
        </dgm:presLayoutVars>
      </dgm:prSet>
      <dgm:spPr/>
      <dgm:t>
        <a:bodyPr/>
        <a:lstStyle/>
        <a:p>
          <a:endParaRPr lang="es-CR"/>
        </a:p>
      </dgm:t>
    </dgm:pt>
    <dgm:pt modelId="{D1C4EE38-5AC6-4327-8B5B-E21E70D7CDEC}" type="pres">
      <dgm:prSet presAssocID="{59E5E1C7-BD85-4DDD-92DA-9E91E9FD4DA1}" presName="parTrans" presStyleLbl="sibTrans2D1" presStyleIdx="6" presStyleCnt="10"/>
      <dgm:spPr/>
      <dgm:t>
        <a:bodyPr/>
        <a:lstStyle/>
        <a:p>
          <a:endParaRPr lang="es-CR"/>
        </a:p>
      </dgm:t>
    </dgm:pt>
    <dgm:pt modelId="{2F08082E-8D09-4187-986D-6985F64990AD}" type="pres">
      <dgm:prSet presAssocID="{59E5E1C7-BD85-4DDD-92DA-9E91E9FD4DA1}" presName="connectorText" presStyleLbl="sibTrans2D1" presStyleIdx="6" presStyleCnt="10"/>
      <dgm:spPr/>
      <dgm:t>
        <a:bodyPr/>
        <a:lstStyle/>
        <a:p>
          <a:endParaRPr lang="es-CR"/>
        </a:p>
      </dgm:t>
    </dgm:pt>
    <dgm:pt modelId="{BB582B78-25F6-4E45-A489-3D297FAAFD36}" type="pres">
      <dgm:prSet presAssocID="{8821988C-77C7-4180-B43F-FB8562A7BC06}" presName="node" presStyleLbl="node1" presStyleIdx="6" presStyleCnt="10" custScaleX="125192" custScaleY="121453">
        <dgm:presLayoutVars>
          <dgm:bulletEnabled val="1"/>
        </dgm:presLayoutVars>
      </dgm:prSet>
      <dgm:spPr/>
      <dgm:t>
        <a:bodyPr/>
        <a:lstStyle/>
        <a:p>
          <a:endParaRPr lang="es-CR"/>
        </a:p>
      </dgm:t>
    </dgm:pt>
    <dgm:pt modelId="{7E88C24B-75FC-4C15-A930-757154841272}" type="pres">
      <dgm:prSet presAssocID="{C35F11A7-38A2-4152-B716-B75B4B225788}" presName="parTrans" presStyleLbl="sibTrans2D1" presStyleIdx="7" presStyleCnt="10"/>
      <dgm:spPr/>
      <dgm:t>
        <a:bodyPr/>
        <a:lstStyle/>
        <a:p>
          <a:endParaRPr lang="es-CR"/>
        </a:p>
      </dgm:t>
    </dgm:pt>
    <dgm:pt modelId="{4AD9676D-BB9A-4D24-867B-C0C3F2C9F1BC}" type="pres">
      <dgm:prSet presAssocID="{C35F11A7-38A2-4152-B716-B75B4B225788}" presName="connectorText" presStyleLbl="sibTrans2D1" presStyleIdx="7" presStyleCnt="10"/>
      <dgm:spPr/>
      <dgm:t>
        <a:bodyPr/>
        <a:lstStyle/>
        <a:p>
          <a:endParaRPr lang="es-CR"/>
        </a:p>
      </dgm:t>
    </dgm:pt>
    <dgm:pt modelId="{20434EF9-7664-4D30-A480-CDE409B79CF5}" type="pres">
      <dgm:prSet presAssocID="{5CF89C55-C4BA-48E6-A042-843739D867EB}" presName="node" presStyleLbl="node1" presStyleIdx="7" presStyleCnt="10" custScaleX="125192" custScaleY="121453">
        <dgm:presLayoutVars>
          <dgm:bulletEnabled val="1"/>
        </dgm:presLayoutVars>
      </dgm:prSet>
      <dgm:spPr/>
      <dgm:t>
        <a:bodyPr/>
        <a:lstStyle/>
        <a:p>
          <a:endParaRPr lang="es-CR"/>
        </a:p>
      </dgm:t>
    </dgm:pt>
    <dgm:pt modelId="{B87F334C-7D3A-407A-8A98-3CA96C4DA886}" type="pres">
      <dgm:prSet presAssocID="{EF05B0B2-D50F-4471-9960-1EC12FF90396}" presName="parTrans" presStyleLbl="sibTrans2D1" presStyleIdx="8" presStyleCnt="10"/>
      <dgm:spPr/>
      <dgm:t>
        <a:bodyPr/>
        <a:lstStyle/>
        <a:p>
          <a:endParaRPr lang="es-CR"/>
        </a:p>
      </dgm:t>
    </dgm:pt>
    <dgm:pt modelId="{D98E6AED-1531-40B2-B952-60E2C9AE57B2}" type="pres">
      <dgm:prSet presAssocID="{EF05B0B2-D50F-4471-9960-1EC12FF90396}" presName="connectorText" presStyleLbl="sibTrans2D1" presStyleIdx="8" presStyleCnt="10"/>
      <dgm:spPr/>
      <dgm:t>
        <a:bodyPr/>
        <a:lstStyle/>
        <a:p>
          <a:endParaRPr lang="es-CR"/>
        </a:p>
      </dgm:t>
    </dgm:pt>
    <dgm:pt modelId="{4FAC0704-D9D0-4C93-AECE-3882083D6F73}" type="pres">
      <dgm:prSet presAssocID="{019D8192-C3F0-4521-9162-D950E0070055}" presName="node" presStyleLbl="node1" presStyleIdx="8" presStyleCnt="10" custScaleX="125192" custScaleY="121453">
        <dgm:presLayoutVars>
          <dgm:bulletEnabled val="1"/>
        </dgm:presLayoutVars>
      </dgm:prSet>
      <dgm:spPr/>
      <dgm:t>
        <a:bodyPr/>
        <a:lstStyle/>
        <a:p>
          <a:endParaRPr lang="es-CR"/>
        </a:p>
      </dgm:t>
    </dgm:pt>
    <dgm:pt modelId="{E5F3DDC4-3C94-4F84-A5D8-BEF35D782DA9}" type="pres">
      <dgm:prSet presAssocID="{AFD854E4-F5AE-4445-A624-A3EDDE1066A1}" presName="parTrans" presStyleLbl="sibTrans2D1" presStyleIdx="9" presStyleCnt="10"/>
      <dgm:spPr/>
      <dgm:t>
        <a:bodyPr/>
        <a:lstStyle/>
        <a:p>
          <a:endParaRPr lang="es-CR"/>
        </a:p>
      </dgm:t>
    </dgm:pt>
    <dgm:pt modelId="{1746E1F5-5D6A-4430-94DF-72F0831B5447}" type="pres">
      <dgm:prSet presAssocID="{AFD854E4-F5AE-4445-A624-A3EDDE1066A1}" presName="connectorText" presStyleLbl="sibTrans2D1" presStyleIdx="9" presStyleCnt="10"/>
      <dgm:spPr/>
      <dgm:t>
        <a:bodyPr/>
        <a:lstStyle/>
        <a:p>
          <a:endParaRPr lang="es-CR"/>
        </a:p>
      </dgm:t>
    </dgm:pt>
    <dgm:pt modelId="{0EE62638-9239-4A45-9935-87EC17AE44DB}" type="pres">
      <dgm:prSet presAssocID="{23C64E96-C376-4D38-A80C-73D943BF1977}" presName="node" presStyleLbl="node1" presStyleIdx="9" presStyleCnt="10" custScaleX="125192" custScaleY="121453">
        <dgm:presLayoutVars>
          <dgm:bulletEnabled val="1"/>
        </dgm:presLayoutVars>
      </dgm:prSet>
      <dgm:spPr/>
      <dgm:t>
        <a:bodyPr/>
        <a:lstStyle/>
        <a:p>
          <a:endParaRPr lang="es-CR"/>
        </a:p>
      </dgm:t>
    </dgm:pt>
  </dgm:ptLst>
  <dgm:cxnLst>
    <dgm:cxn modelId="{83077F44-CB8F-4015-975E-E5EE328BF211}" type="presOf" srcId="{8312B13D-46DC-4D14-A68D-31992354E96F}" destId="{6CEF97EB-B549-4458-A243-5C604D61AF81}" srcOrd="0" destOrd="0" presId="urn:microsoft.com/office/officeart/2005/8/layout/radial5"/>
    <dgm:cxn modelId="{2EB470D8-61B0-42AE-ABE8-EE2C95B8EF3D}" type="presOf" srcId="{EFD34FE9-9312-45EA-B056-69308579E4C8}" destId="{C016A735-39DE-4FD7-AED1-AE8D76BC9C3D}" srcOrd="1" destOrd="0" presId="urn:microsoft.com/office/officeart/2005/8/layout/radial5"/>
    <dgm:cxn modelId="{4AF6CE31-CE08-4BCF-B294-B75188B8E935}" srcId="{0A8B39C8-215A-43C8-8386-275C0CD7762E}" destId="{D4BF1A99-6115-4D1B-96ED-0E234B30FA52}" srcOrd="3" destOrd="0" parTransId="{EFD34FE9-9312-45EA-B056-69308579E4C8}" sibTransId="{9948AA3B-9EF1-413E-B712-D2C530CC7643}"/>
    <dgm:cxn modelId="{AC17598A-65C0-47FF-89AE-CCFBD0A9A524}" type="presOf" srcId="{D2CB03E2-BE25-46BC-8759-98CE1831A994}" destId="{78855FCC-66C9-4F66-B059-8AD58C347219}" srcOrd="1" destOrd="0" presId="urn:microsoft.com/office/officeart/2005/8/layout/radial5"/>
    <dgm:cxn modelId="{B4206B83-14FB-4908-A52B-46AF7CE2B28F}" srcId="{0A8B39C8-215A-43C8-8386-275C0CD7762E}" destId="{32B67EC9-5C61-42C9-AA7F-F252A15ADE5F}" srcOrd="4" destOrd="0" parTransId="{D2CB03E2-BE25-46BC-8759-98CE1831A994}" sibTransId="{4528F5B2-1224-4389-857B-CFF6D3B5D150}"/>
    <dgm:cxn modelId="{7C5B3E35-F2A7-42E9-AF6D-6B9F57A8DD91}" type="presOf" srcId="{C35F11A7-38A2-4152-B716-B75B4B225788}" destId="{4AD9676D-BB9A-4D24-867B-C0C3F2C9F1BC}" srcOrd="1" destOrd="0" presId="urn:microsoft.com/office/officeart/2005/8/layout/radial5"/>
    <dgm:cxn modelId="{37F20D65-FA26-4C38-9A4E-0CCA3B71572C}" type="presOf" srcId="{6C6F205A-0A4E-4D0C-B377-1657F0C331A8}" destId="{3A4DCF68-8D8C-42EF-952F-4C8552796C5D}" srcOrd="0" destOrd="0" presId="urn:microsoft.com/office/officeart/2005/8/layout/radial5"/>
    <dgm:cxn modelId="{CEBA2657-C94F-4478-AB4B-11644DEBB146}" type="presOf" srcId="{5CF89C55-C4BA-48E6-A042-843739D867EB}" destId="{20434EF9-7664-4D30-A480-CDE409B79CF5}" srcOrd="0" destOrd="0" presId="urn:microsoft.com/office/officeart/2005/8/layout/radial5"/>
    <dgm:cxn modelId="{57F523B0-8E6D-41B2-94BF-6EFEFE9EC2CA}" type="presOf" srcId="{59E5E1C7-BD85-4DDD-92DA-9E91E9FD4DA1}" destId="{2F08082E-8D09-4187-986D-6985F64990AD}" srcOrd="1" destOrd="0" presId="urn:microsoft.com/office/officeart/2005/8/layout/radial5"/>
    <dgm:cxn modelId="{A4B5DB55-9124-45DD-81F2-94CDB133D9DA}" srcId="{0A8B39C8-215A-43C8-8386-275C0CD7762E}" destId="{39761AF8-79D3-431F-ACA6-DF6BAA21A0BD}" srcOrd="1" destOrd="0" parTransId="{4E25AF09-C95B-409B-B85A-5BE0B64568C8}" sibTransId="{8911699D-1E3E-4B6D-A5F1-9E2E4CE126AE}"/>
    <dgm:cxn modelId="{85BFF96B-67BD-4C4F-A4B6-61569475D2CD}" type="presOf" srcId="{4E25AF09-C95B-409B-B85A-5BE0B64568C8}" destId="{825A8497-B734-40BC-9A37-92A4FD58E2BC}" srcOrd="0" destOrd="0" presId="urn:microsoft.com/office/officeart/2005/8/layout/radial5"/>
    <dgm:cxn modelId="{052B588E-EC11-4589-B180-1AC4CED200C8}" type="presOf" srcId="{EF05B0B2-D50F-4471-9960-1EC12FF90396}" destId="{B87F334C-7D3A-407A-8A98-3CA96C4DA886}" srcOrd="0" destOrd="0" presId="urn:microsoft.com/office/officeart/2005/8/layout/radial5"/>
    <dgm:cxn modelId="{529D8CEF-DBF7-4220-9A66-E6C403F991F6}" srcId="{6B7EED35-2D4E-41C7-BDC6-8DA5F6D61C40}" destId="{0A8B39C8-215A-43C8-8386-275C0CD7762E}" srcOrd="0" destOrd="0" parTransId="{A8B8654D-67DD-42CB-BE68-74ED0329DF4C}" sibTransId="{62407811-550D-4568-8CFD-5846538F21EB}"/>
    <dgm:cxn modelId="{21CD3A60-ACB1-423A-BE97-1C038D2E1CAB}" type="presOf" srcId="{23C64E96-C376-4D38-A80C-73D943BF1977}" destId="{0EE62638-9239-4A45-9935-87EC17AE44DB}" srcOrd="0" destOrd="0" presId="urn:microsoft.com/office/officeart/2005/8/layout/radial5"/>
    <dgm:cxn modelId="{6BC90093-A05B-48F1-A65B-55FC1E460074}" type="presOf" srcId="{EFD34FE9-9312-45EA-B056-69308579E4C8}" destId="{A1361373-0E87-4018-A99E-5045D895057C}" srcOrd="0" destOrd="0" presId="urn:microsoft.com/office/officeart/2005/8/layout/radial5"/>
    <dgm:cxn modelId="{37872874-C9C8-4667-91CD-0ED1BA88B319}" srcId="{0A8B39C8-215A-43C8-8386-275C0CD7762E}" destId="{019D8192-C3F0-4521-9162-D950E0070055}" srcOrd="8" destOrd="0" parTransId="{EF05B0B2-D50F-4471-9960-1EC12FF90396}" sibTransId="{90EC8A0C-8197-4C1C-9B50-963F5E708D46}"/>
    <dgm:cxn modelId="{01402B40-62AB-4A17-89CC-32420DC3BC02}" type="presOf" srcId="{86B38F4A-7B4C-4431-ACBC-91B8A20E4647}" destId="{C0FA3A10-C7BB-4C74-A1B3-7EA194D6111D}" srcOrd="0" destOrd="0" presId="urn:microsoft.com/office/officeart/2005/8/layout/radial5"/>
    <dgm:cxn modelId="{F8C20046-6A7F-4AAE-8748-F2E31A02F277}" type="presOf" srcId="{8821988C-77C7-4180-B43F-FB8562A7BC06}" destId="{BB582B78-25F6-4E45-A489-3D297FAAFD36}" srcOrd="0" destOrd="0" presId="urn:microsoft.com/office/officeart/2005/8/layout/radial5"/>
    <dgm:cxn modelId="{35DAA2CD-A769-4A24-8F45-EDF8812A81B4}" srcId="{0A8B39C8-215A-43C8-8386-275C0CD7762E}" destId="{8821988C-77C7-4180-B43F-FB8562A7BC06}" srcOrd="6" destOrd="0" parTransId="{59E5E1C7-BD85-4DDD-92DA-9E91E9FD4DA1}" sibTransId="{80E78238-8259-4CAE-8605-542006444364}"/>
    <dgm:cxn modelId="{CBDECBB1-7A80-4627-B431-33B4F014C873}" srcId="{0A8B39C8-215A-43C8-8386-275C0CD7762E}" destId="{86B38F4A-7B4C-4431-ACBC-91B8A20E4647}" srcOrd="5" destOrd="0" parTransId="{3419E9AF-89B4-4D54-9341-377AB9ABE233}" sibTransId="{5830AEE2-87B6-45A9-897E-56647E537C05}"/>
    <dgm:cxn modelId="{65C5A4A3-B7FC-4A67-A379-842405082D8D}" type="presOf" srcId="{77F98925-D31F-49E9-90B7-098EBF542C71}" destId="{F77E2C3D-BBDE-4C8D-9A26-5064B38E1E1A}" srcOrd="0" destOrd="0" presId="urn:microsoft.com/office/officeart/2005/8/layout/radial5"/>
    <dgm:cxn modelId="{0D77B18A-AD32-42E6-9DE9-280DF5F631E1}" type="presOf" srcId="{3419E9AF-89B4-4D54-9341-377AB9ABE233}" destId="{958E42E7-3FFD-4215-BCAA-DEE8B6D9A02E}" srcOrd="0" destOrd="0" presId="urn:microsoft.com/office/officeart/2005/8/layout/radial5"/>
    <dgm:cxn modelId="{77F0DBFF-8816-4BC4-AB1D-E162360B0D4F}" type="presOf" srcId="{3419E9AF-89B4-4D54-9341-377AB9ABE233}" destId="{85BC19B7-C5E8-41BB-9552-0FBDC2218193}" srcOrd="1" destOrd="0" presId="urn:microsoft.com/office/officeart/2005/8/layout/radial5"/>
    <dgm:cxn modelId="{FB2D655B-4194-4E81-911C-CD4F47925563}" type="presOf" srcId="{72171830-7FFE-48D5-B999-8792C4C1439A}" destId="{4E51386A-D004-4D76-8FE0-07A06AF13DBC}" srcOrd="1" destOrd="0" presId="urn:microsoft.com/office/officeart/2005/8/layout/radial5"/>
    <dgm:cxn modelId="{A05B31E8-AA17-4EF2-AC1A-03478CBFB4A3}" srcId="{0A8B39C8-215A-43C8-8386-275C0CD7762E}" destId="{23C64E96-C376-4D38-A80C-73D943BF1977}" srcOrd="9" destOrd="0" parTransId="{AFD854E4-F5AE-4445-A624-A3EDDE1066A1}" sibTransId="{5644A515-1A53-40A9-9E57-0CF1EF25F422}"/>
    <dgm:cxn modelId="{ADB25DCA-4A06-4148-9DCF-C50815CA5E31}" srcId="{0A8B39C8-215A-43C8-8386-275C0CD7762E}" destId="{8312B13D-46DC-4D14-A68D-31992354E96F}" srcOrd="0" destOrd="0" parTransId="{72171830-7FFE-48D5-B999-8792C4C1439A}" sibTransId="{C0B6C7D4-1F2D-45DE-A1E2-E5F0FD524894}"/>
    <dgm:cxn modelId="{A34DD5CD-6FC4-4BAB-B721-8D98179B8FB8}" type="presOf" srcId="{72171830-7FFE-48D5-B999-8792C4C1439A}" destId="{3C78A3E5-A0E9-4A69-9E0F-BE68D50AAE63}" srcOrd="0" destOrd="0" presId="urn:microsoft.com/office/officeart/2005/8/layout/radial5"/>
    <dgm:cxn modelId="{ACC34947-49DF-4E66-B156-2A44242F49F6}" type="presOf" srcId="{59E5E1C7-BD85-4DDD-92DA-9E91E9FD4DA1}" destId="{D1C4EE38-5AC6-4327-8B5B-E21E70D7CDEC}" srcOrd="0" destOrd="0" presId="urn:microsoft.com/office/officeart/2005/8/layout/radial5"/>
    <dgm:cxn modelId="{61B3662F-320A-4A02-9217-22D83E3A26A3}" type="presOf" srcId="{EF05B0B2-D50F-4471-9960-1EC12FF90396}" destId="{D98E6AED-1531-40B2-B952-60E2C9AE57B2}" srcOrd="1" destOrd="0" presId="urn:microsoft.com/office/officeart/2005/8/layout/radial5"/>
    <dgm:cxn modelId="{E95A0494-02DB-4224-B303-4B3B29380D37}" type="presOf" srcId="{D2CB03E2-BE25-46BC-8759-98CE1831A994}" destId="{B2B33CCE-6C5B-4893-9560-1FB3540CA5FC}" srcOrd="0" destOrd="0" presId="urn:microsoft.com/office/officeart/2005/8/layout/radial5"/>
    <dgm:cxn modelId="{49E7EC18-B372-409E-B680-EC58602D7A7E}" type="presOf" srcId="{39761AF8-79D3-431F-ACA6-DF6BAA21A0BD}" destId="{B9379658-C77D-4C0D-89CF-8475E8C338D9}" srcOrd="0" destOrd="0" presId="urn:microsoft.com/office/officeart/2005/8/layout/radial5"/>
    <dgm:cxn modelId="{D15EC54A-4D86-4FB4-AD85-5A7DB2C68077}" type="presOf" srcId="{C35F11A7-38A2-4152-B716-B75B4B225788}" destId="{7E88C24B-75FC-4C15-A930-757154841272}" srcOrd="0" destOrd="0" presId="urn:microsoft.com/office/officeart/2005/8/layout/radial5"/>
    <dgm:cxn modelId="{292AFCF6-16BA-4E54-9AB1-4B0E20CE0B72}" type="presOf" srcId="{AFD854E4-F5AE-4445-A624-A3EDDE1066A1}" destId="{1746E1F5-5D6A-4430-94DF-72F0831B5447}" srcOrd="1" destOrd="0" presId="urn:microsoft.com/office/officeart/2005/8/layout/radial5"/>
    <dgm:cxn modelId="{AF114C08-BB05-4BB3-8BA2-491C2AF296F3}" type="presOf" srcId="{32B67EC9-5C61-42C9-AA7F-F252A15ADE5F}" destId="{D22FD06E-C21A-435D-9CEC-B4D7DA625271}" srcOrd="0" destOrd="0" presId="urn:microsoft.com/office/officeart/2005/8/layout/radial5"/>
    <dgm:cxn modelId="{0AE9699A-36BA-48A2-ABFD-A322FF5026A6}" srcId="{0A8B39C8-215A-43C8-8386-275C0CD7762E}" destId="{5CF89C55-C4BA-48E6-A042-843739D867EB}" srcOrd="7" destOrd="0" parTransId="{C35F11A7-38A2-4152-B716-B75B4B225788}" sibTransId="{181DEC55-29E0-47CB-94C3-BD21A7CBB5B0}"/>
    <dgm:cxn modelId="{1B5054AF-E56D-4BE8-ADEE-D522D0970A0A}" type="presOf" srcId="{AFD854E4-F5AE-4445-A624-A3EDDE1066A1}" destId="{E5F3DDC4-3C94-4F84-A5D8-BEF35D782DA9}" srcOrd="0" destOrd="0" presId="urn:microsoft.com/office/officeart/2005/8/layout/radial5"/>
    <dgm:cxn modelId="{8AE1C87E-827C-4281-BC44-795DA42E68EA}" type="presOf" srcId="{4E25AF09-C95B-409B-B85A-5BE0B64568C8}" destId="{7B56940F-DAC4-410B-A298-6C610A35EDD8}" srcOrd="1" destOrd="0" presId="urn:microsoft.com/office/officeart/2005/8/layout/radial5"/>
    <dgm:cxn modelId="{14D83A7A-5C79-4E3B-AEB4-6A2C9E5646BC}" type="presOf" srcId="{D4BF1A99-6115-4D1B-96ED-0E234B30FA52}" destId="{C9CF88F1-D1EC-42C3-AABC-A2D1D1B5645D}" srcOrd="0" destOrd="0" presId="urn:microsoft.com/office/officeart/2005/8/layout/radial5"/>
    <dgm:cxn modelId="{90E1A616-4E0E-4F51-A761-59241DD89BBA}" type="presOf" srcId="{019D8192-C3F0-4521-9162-D950E0070055}" destId="{4FAC0704-D9D0-4C93-AECE-3882083D6F73}" srcOrd="0" destOrd="0" presId="urn:microsoft.com/office/officeart/2005/8/layout/radial5"/>
    <dgm:cxn modelId="{3A6BB589-85A7-4EA2-BE77-B0B806D0E63D}" srcId="{0A8B39C8-215A-43C8-8386-275C0CD7762E}" destId="{6C6F205A-0A4E-4D0C-B377-1657F0C331A8}" srcOrd="2" destOrd="0" parTransId="{77F98925-D31F-49E9-90B7-098EBF542C71}" sibTransId="{918111F7-DE06-45AB-929F-B7A1410A19AB}"/>
    <dgm:cxn modelId="{77F045E6-497C-4F83-8D59-C216D4804DF0}" type="presOf" srcId="{77F98925-D31F-49E9-90B7-098EBF542C71}" destId="{0EE5B4AE-8391-4865-BA8B-0A26A8134B23}" srcOrd="1" destOrd="0" presId="urn:microsoft.com/office/officeart/2005/8/layout/radial5"/>
    <dgm:cxn modelId="{19684601-FE77-4389-A920-F22BD50E6DD7}" type="presOf" srcId="{0A8B39C8-215A-43C8-8386-275C0CD7762E}" destId="{5C0C6A97-7C37-480F-AD91-968E105CC023}" srcOrd="0" destOrd="0" presId="urn:microsoft.com/office/officeart/2005/8/layout/radial5"/>
    <dgm:cxn modelId="{BC023D8F-6965-4470-B820-1BC29E24EB43}" type="presOf" srcId="{6B7EED35-2D4E-41C7-BDC6-8DA5F6D61C40}" destId="{DD7AA02E-143C-4933-A243-006E21DAB624}" srcOrd="0" destOrd="0" presId="urn:microsoft.com/office/officeart/2005/8/layout/radial5"/>
    <dgm:cxn modelId="{437A795A-E81A-4F9B-B732-36C103C35D71}" type="presParOf" srcId="{DD7AA02E-143C-4933-A243-006E21DAB624}" destId="{5C0C6A97-7C37-480F-AD91-968E105CC023}" srcOrd="0" destOrd="0" presId="urn:microsoft.com/office/officeart/2005/8/layout/radial5"/>
    <dgm:cxn modelId="{C3B6943C-F35F-4480-97A8-62B4C5610A93}" type="presParOf" srcId="{DD7AA02E-143C-4933-A243-006E21DAB624}" destId="{3C78A3E5-A0E9-4A69-9E0F-BE68D50AAE63}" srcOrd="1" destOrd="0" presId="urn:microsoft.com/office/officeart/2005/8/layout/radial5"/>
    <dgm:cxn modelId="{110AFFE6-866C-48CF-9D1C-4DE898FEEB6F}" type="presParOf" srcId="{3C78A3E5-A0E9-4A69-9E0F-BE68D50AAE63}" destId="{4E51386A-D004-4D76-8FE0-07A06AF13DBC}" srcOrd="0" destOrd="0" presId="urn:microsoft.com/office/officeart/2005/8/layout/radial5"/>
    <dgm:cxn modelId="{49AD4EB8-DC66-4A43-8F8F-7301EAE4D34F}" type="presParOf" srcId="{DD7AA02E-143C-4933-A243-006E21DAB624}" destId="{6CEF97EB-B549-4458-A243-5C604D61AF81}" srcOrd="2" destOrd="0" presId="urn:microsoft.com/office/officeart/2005/8/layout/radial5"/>
    <dgm:cxn modelId="{6016E19B-4232-4305-A929-43B1F68DF854}" type="presParOf" srcId="{DD7AA02E-143C-4933-A243-006E21DAB624}" destId="{825A8497-B734-40BC-9A37-92A4FD58E2BC}" srcOrd="3" destOrd="0" presId="urn:microsoft.com/office/officeart/2005/8/layout/radial5"/>
    <dgm:cxn modelId="{3851CDA5-47EA-493E-A727-168E7BFF6F69}" type="presParOf" srcId="{825A8497-B734-40BC-9A37-92A4FD58E2BC}" destId="{7B56940F-DAC4-410B-A298-6C610A35EDD8}" srcOrd="0" destOrd="0" presId="urn:microsoft.com/office/officeart/2005/8/layout/radial5"/>
    <dgm:cxn modelId="{CD79A8F9-C045-4DCE-BF0D-C5001BAFD805}" type="presParOf" srcId="{DD7AA02E-143C-4933-A243-006E21DAB624}" destId="{B9379658-C77D-4C0D-89CF-8475E8C338D9}" srcOrd="4" destOrd="0" presId="urn:microsoft.com/office/officeart/2005/8/layout/radial5"/>
    <dgm:cxn modelId="{CB64AE99-BA5A-4560-9A00-FFE20C628F9A}" type="presParOf" srcId="{DD7AA02E-143C-4933-A243-006E21DAB624}" destId="{F77E2C3D-BBDE-4C8D-9A26-5064B38E1E1A}" srcOrd="5" destOrd="0" presId="urn:microsoft.com/office/officeart/2005/8/layout/radial5"/>
    <dgm:cxn modelId="{E9A471AF-408F-4490-BD86-24F3C199F700}" type="presParOf" srcId="{F77E2C3D-BBDE-4C8D-9A26-5064B38E1E1A}" destId="{0EE5B4AE-8391-4865-BA8B-0A26A8134B23}" srcOrd="0" destOrd="0" presId="urn:microsoft.com/office/officeart/2005/8/layout/radial5"/>
    <dgm:cxn modelId="{AFD1A861-4A43-4BC2-90AD-76827B90EF26}" type="presParOf" srcId="{DD7AA02E-143C-4933-A243-006E21DAB624}" destId="{3A4DCF68-8D8C-42EF-952F-4C8552796C5D}" srcOrd="6" destOrd="0" presId="urn:microsoft.com/office/officeart/2005/8/layout/radial5"/>
    <dgm:cxn modelId="{EF562CDF-3643-44C4-B9EA-01202485B26B}" type="presParOf" srcId="{DD7AA02E-143C-4933-A243-006E21DAB624}" destId="{A1361373-0E87-4018-A99E-5045D895057C}" srcOrd="7" destOrd="0" presId="urn:microsoft.com/office/officeart/2005/8/layout/radial5"/>
    <dgm:cxn modelId="{B5219F36-470D-4E26-B693-59980BD43A8A}" type="presParOf" srcId="{A1361373-0E87-4018-A99E-5045D895057C}" destId="{C016A735-39DE-4FD7-AED1-AE8D76BC9C3D}" srcOrd="0" destOrd="0" presId="urn:microsoft.com/office/officeart/2005/8/layout/radial5"/>
    <dgm:cxn modelId="{F962B334-97B0-4348-AAD3-41C4E2C530BA}" type="presParOf" srcId="{DD7AA02E-143C-4933-A243-006E21DAB624}" destId="{C9CF88F1-D1EC-42C3-AABC-A2D1D1B5645D}" srcOrd="8" destOrd="0" presId="urn:microsoft.com/office/officeart/2005/8/layout/radial5"/>
    <dgm:cxn modelId="{3CEB1C7E-8E26-4680-8328-B8E3621EB3F4}" type="presParOf" srcId="{DD7AA02E-143C-4933-A243-006E21DAB624}" destId="{B2B33CCE-6C5B-4893-9560-1FB3540CA5FC}" srcOrd="9" destOrd="0" presId="urn:microsoft.com/office/officeart/2005/8/layout/radial5"/>
    <dgm:cxn modelId="{D166D4FD-4C96-43AB-A4A2-98766E9BA559}" type="presParOf" srcId="{B2B33CCE-6C5B-4893-9560-1FB3540CA5FC}" destId="{78855FCC-66C9-4F66-B059-8AD58C347219}" srcOrd="0" destOrd="0" presId="urn:microsoft.com/office/officeart/2005/8/layout/radial5"/>
    <dgm:cxn modelId="{FD091441-07B2-4975-9B3C-A4B537B482E4}" type="presParOf" srcId="{DD7AA02E-143C-4933-A243-006E21DAB624}" destId="{D22FD06E-C21A-435D-9CEC-B4D7DA625271}" srcOrd="10" destOrd="0" presId="urn:microsoft.com/office/officeart/2005/8/layout/radial5"/>
    <dgm:cxn modelId="{033A862A-7E69-4C06-8DA5-C8562E5CFEAD}" type="presParOf" srcId="{DD7AA02E-143C-4933-A243-006E21DAB624}" destId="{958E42E7-3FFD-4215-BCAA-DEE8B6D9A02E}" srcOrd="11" destOrd="0" presId="urn:microsoft.com/office/officeart/2005/8/layout/radial5"/>
    <dgm:cxn modelId="{B5B274D7-C2E7-400D-975E-406F322134B5}" type="presParOf" srcId="{958E42E7-3FFD-4215-BCAA-DEE8B6D9A02E}" destId="{85BC19B7-C5E8-41BB-9552-0FBDC2218193}" srcOrd="0" destOrd="0" presId="urn:microsoft.com/office/officeart/2005/8/layout/radial5"/>
    <dgm:cxn modelId="{C010E2DB-AC8B-41FA-AB89-2D9C4892F1B0}" type="presParOf" srcId="{DD7AA02E-143C-4933-A243-006E21DAB624}" destId="{C0FA3A10-C7BB-4C74-A1B3-7EA194D6111D}" srcOrd="12" destOrd="0" presId="urn:microsoft.com/office/officeart/2005/8/layout/radial5"/>
    <dgm:cxn modelId="{FB329943-BF0B-454D-AEBC-B6F60C51C57D}" type="presParOf" srcId="{DD7AA02E-143C-4933-A243-006E21DAB624}" destId="{D1C4EE38-5AC6-4327-8B5B-E21E70D7CDEC}" srcOrd="13" destOrd="0" presId="urn:microsoft.com/office/officeart/2005/8/layout/radial5"/>
    <dgm:cxn modelId="{7CCD4C15-EC4E-4041-9CE3-247177477393}" type="presParOf" srcId="{D1C4EE38-5AC6-4327-8B5B-E21E70D7CDEC}" destId="{2F08082E-8D09-4187-986D-6985F64990AD}" srcOrd="0" destOrd="0" presId="urn:microsoft.com/office/officeart/2005/8/layout/radial5"/>
    <dgm:cxn modelId="{91DFF0C4-6BD0-4228-97D4-290A9382D63B}" type="presParOf" srcId="{DD7AA02E-143C-4933-A243-006E21DAB624}" destId="{BB582B78-25F6-4E45-A489-3D297FAAFD36}" srcOrd="14" destOrd="0" presId="urn:microsoft.com/office/officeart/2005/8/layout/radial5"/>
    <dgm:cxn modelId="{E5F3054F-BB11-45D4-B039-B8F1653B80CB}" type="presParOf" srcId="{DD7AA02E-143C-4933-A243-006E21DAB624}" destId="{7E88C24B-75FC-4C15-A930-757154841272}" srcOrd="15" destOrd="0" presId="urn:microsoft.com/office/officeart/2005/8/layout/radial5"/>
    <dgm:cxn modelId="{0C964889-C0C6-4360-98ED-8558B35D378F}" type="presParOf" srcId="{7E88C24B-75FC-4C15-A930-757154841272}" destId="{4AD9676D-BB9A-4D24-867B-C0C3F2C9F1BC}" srcOrd="0" destOrd="0" presId="urn:microsoft.com/office/officeart/2005/8/layout/radial5"/>
    <dgm:cxn modelId="{7FDFDF9C-AFD1-4508-AC90-1F3D58DD7D10}" type="presParOf" srcId="{DD7AA02E-143C-4933-A243-006E21DAB624}" destId="{20434EF9-7664-4D30-A480-CDE409B79CF5}" srcOrd="16" destOrd="0" presId="urn:microsoft.com/office/officeart/2005/8/layout/radial5"/>
    <dgm:cxn modelId="{32DE0339-76A5-4C49-809C-314BB6252332}" type="presParOf" srcId="{DD7AA02E-143C-4933-A243-006E21DAB624}" destId="{B87F334C-7D3A-407A-8A98-3CA96C4DA886}" srcOrd="17" destOrd="0" presId="urn:microsoft.com/office/officeart/2005/8/layout/radial5"/>
    <dgm:cxn modelId="{D6237CFB-CA86-459D-A9CC-BD2C218558FA}" type="presParOf" srcId="{B87F334C-7D3A-407A-8A98-3CA96C4DA886}" destId="{D98E6AED-1531-40B2-B952-60E2C9AE57B2}" srcOrd="0" destOrd="0" presId="urn:microsoft.com/office/officeart/2005/8/layout/radial5"/>
    <dgm:cxn modelId="{FAC2750F-0683-492E-A2BC-05C8CDDFBE4B}" type="presParOf" srcId="{DD7AA02E-143C-4933-A243-006E21DAB624}" destId="{4FAC0704-D9D0-4C93-AECE-3882083D6F73}" srcOrd="18" destOrd="0" presId="urn:microsoft.com/office/officeart/2005/8/layout/radial5"/>
    <dgm:cxn modelId="{D7458858-1EDA-4818-9174-786E92EFEB17}" type="presParOf" srcId="{DD7AA02E-143C-4933-A243-006E21DAB624}" destId="{E5F3DDC4-3C94-4F84-A5D8-BEF35D782DA9}" srcOrd="19" destOrd="0" presId="urn:microsoft.com/office/officeart/2005/8/layout/radial5"/>
    <dgm:cxn modelId="{0F869B1A-FF7A-426F-B2C3-384B8461D912}" type="presParOf" srcId="{E5F3DDC4-3C94-4F84-A5D8-BEF35D782DA9}" destId="{1746E1F5-5D6A-4430-94DF-72F0831B5447}" srcOrd="0" destOrd="0" presId="urn:microsoft.com/office/officeart/2005/8/layout/radial5"/>
    <dgm:cxn modelId="{CF7BF48E-4F61-4C47-A33E-9CA05C16FD93}" type="presParOf" srcId="{DD7AA02E-143C-4933-A243-006E21DAB624}" destId="{0EE62638-9239-4A45-9935-87EC17AE44DB}" srcOrd="2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40A6783-E9C3-41DD-BD25-F81030388825}" type="doc">
      <dgm:prSet loTypeId="urn:microsoft.com/office/officeart/2005/8/layout/bProcess3" loCatId="process" qsTypeId="urn:microsoft.com/office/officeart/2005/8/quickstyle/simple1" qsCatId="simple" csTypeId="urn:microsoft.com/office/officeart/2005/8/colors/accent2_1" csCatId="accent2" phldr="1"/>
      <dgm:spPr/>
      <dgm:t>
        <a:bodyPr/>
        <a:lstStyle/>
        <a:p>
          <a:endParaRPr lang="es-MX"/>
        </a:p>
      </dgm:t>
    </dgm:pt>
    <dgm:pt modelId="{926F6DDA-B89C-445F-A384-44193B3886EA}">
      <dgm:prSet phldrT="[Texto]" custT="1"/>
      <dgm:spPr>
        <a:ln>
          <a:solidFill>
            <a:srgbClr val="FF0000"/>
          </a:solidFill>
        </a:ln>
      </dgm:spPr>
      <dgm:t>
        <a:bodyPr/>
        <a:lstStyle/>
        <a:p>
          <a:pPr algn="just"/>
          <a:r>
            <a:rPr lang="es-ES" sz="1600" b="0" dirty="0" smtClean="0">
              <a:solidFill>
                <a:schemeClr val="tx1">
                  <a:lumMod val="75000"/>
                  <a:lumOff val="25000"/>
                </a:schemeClr>
              </a:solidFill>
            </a:rPr>
            <a:t>5. Confrontar y confirmar las hipótesis por medio de la evaluación funcional y tipos de documentos seleccionados. Recomendar la conservación permanente o eliminación de los documentos.</a:t>
          </a:r>
        </a:p>
      </dgm:t>
    </dgm:pt>
    <dgm:pt modelId="{E600BEA8-F790-46D7-8EF2-EC6A9D3A375A}" type="parTrans" cxnId="{2FBAF35D-F05C-4268-A8F1-71BD7BA6550A}">
      <dgm:prSet/>
      <dgm:spPr/>
      <dgm:t>
        <a:bodyPr/>
        <a:lstStyle/>
        <a:p>
          <a:endParaRPr lang="es-CR" sz="1600" b="0">
            <a:solidFill>
              <a:schemeClr val="tx1">
                <a:lumMod val="75000"/>
                <a:lumOff val="25000"/>
              </a:schemeClr>
            </a:solidFill>
          </a:endParaRPr>
        </a:p>
      </dgm:t>
    </dgm:pt>
    <dgm:pt modelId="{2160FB82-2AEA-4D3F-91D3-202CEFBF4873}" type="sibTrans" cxnId="{2FBAF35D-F05C-4268-A8F1-71BD7BA6550A}">
      <dgm:prSet/>
      <dgm:spPr/>
      <dgm:t>
        <a:bodyPr/>
        <a:lstStyle/>
        <a:p>
          <a:endParaRPr lang="es-CR" sz="1600" b="0">
            <a:solidFill>
              <a:schemeClr val="tx1">
                <a:lumMod val="75000"/>
                <a:lumOff val="25000"/>
              </a:schemeClr>
            </a:solidFill>
          </a:endParaRPr>
        </a:p>
      </dgm:t>
    </dgm:pt>
    <dgm:pt modelId="{BEA9ED57-CAD5-4286-B836-13A14B873223}">
      <dgm:prSet phldrT="[Texto]" custT="1"/>
      <dgm:spPr>
        <a:solidFill>
          <a:srgbClr val="00519E"/>
        </a:solidFill>
        <a:ln>
          <a:solidFill>
            <a:schemeClr val="accent1"/>
          </a:solidFill>
        </a:ln>
      </dgm:spPr>
      <dgm:t>
        <a:bodyPr/>
        <a:lstStyle/>
        <a:p>
          <a:pPr algn="ctr"/>
          <a:r>
            <a:rPr lang="es-ES" sz="2800" b="1" dirty="0" smtClean="0">
              <a:solidFill>
                <a:srgbClr val="FFC000"/>
              </a:solidFill>
            </a:rPr>
            <a:t>Pasos metodológicos </a:t>
          </a:r>
          <a:r>
            <a:rPr lang="es-ES" sz="2800" b="1" smtClean="0">
              <a:solidFill>
                <a:srgbClr val="FFC000"/>
              </a:solidFill>
            </a:rPr>
            <a:t>según Cook</a:t>
          </a:r>
          <a:endParaRPr lang="es-ES" sz="2800" b="1" dirty="0" smtClean="0">
            <a:solidFill>
              <a:schemeClr val="tx1">
                <a:lumMod val="75000"/>
                <a:lumOff val="25000"/>
              </a:schemeClr>
            </a:solidFill>
          </a:endParaRPr>
        </a:p>
      </dgm:t>
    </dgm:pt>
    <dgm:pt modelId="{1CFEC950-4360-4527-AB13-510EC5160D4A}" type="parTrans" cxnId="{EE7E5F5C-267C-4904-95E8-079D064FA4D0}">
      <dgm:prSet/>
      <dgm:spPr/>
      <dgm:t>
        <a:bodyPr/>
        <a:lstStyle/>
        <a:p>
          <a:endParaRPr lang="es-CR" sz="1600"/>
        </a:p>
      </dgm:t>
    </dgm:pt>
    <dgm:pt modelId="{8E8935F3-75ED-4BFC-BB59-82C204A5B5D2}" type="sibTrans" cxnId="{EE7E5F5C-267C-4904-95E8-079D064FA4D0}">
      <dgm:prSet custT="1"/>
      <dgm:spPr/>
      <dgm:t>
        <a:bodyPr/>
        <a:lstStyle/>
        <a:p>
          <a:endParaRPr lang="es-CR" sz="1600"/>
        </a:p>
      </dgm:t>
    </dgm:pt>
    <dgm:pt modelId="{1BB246F7-BE4D-4CD0-BC25-4C15E2E4FBFB}">
      <dgm:prSet phldrT="[Texto]" custT="1"/>
      <dgm:spPr>
        <a:ln>
          <a:solidFill>
            <a:srgbClr val="FF0000"/>
          </a:solidFill>
        </a:ln>
      </dgm:spPr>
      <dgm:t>
        <a:bodyPr/>
        <a:lstStyle/>
        <a:p>
          <a:pPr algn="just"/>
          <a:r>
            <a:rPr lang="es-ES" sz="1600" b="0" dirty="0" smtClean="0">
              <a:solidFill>
                <a:schemeClr val="tx1">
                  <a:lumMod val="75000"/>
                  <a:lumOff val="25000"/>
                </a:schemeClr>
              </a:solidFill>
            </a:rPr>
            <a:t>4. Formular una hipótesis de </a:t>
          </a:r>
          <a:r>
            <a:rPr lang="es-ES" sz="1600" b="0" dirty="0" err="1" smtClean="0">
              <a:solidFill>
                <a:schemeClr val="tx1">
                  <a:lumMod val="75000"/>
                  <a:lumOff val="25000"/>
                </a:schemeClr>
              </a:solidFill>
            </a:rPr>
            <a:t>macrovaloración</a:t>
          </a:r>
          <a:r>
            <a:rPr lang="es-ES" sz="1600" b="0" dirty="0" smtClean="0">
              <a:solidFill>
                <a:schemeClr val="tx1">
                  <a:lumMod val="75000"/>
                  <a:lumOff val="25000"/>
                </a:schemeClr>
              </a:solidFill>
            </a:rPr>
            <a:t> dónde se encuentran los “mejores” documentos globalmente y cuáles funciones deben ser documentadas por su interacción con la sociedad.</a:t>
          </a:r>
        </a:p>
      </dgm:t>
    </dgm:pt>
    <dgm:pt modelId="{BD868E34-5DDC-4F97-9F74-341FA75682F4}" type="sibTrans" cxnId="{96FB1862-12E9-4724-A688-9A3DC91FF391}">
      <dgm:prSet custT="1"/>
      <dgm:spPr/>
      <dgm:t>
        <a:bodyPr/>
        <a:lstStyle/>
        <a:p>
          <a:endParaRPr lang="es-CR" sz="1600" b="0">
            <a:solidFill>
              <a:schemeClr val="tx1">
                <a:lumMod val="75000"/>
                <a:lumOff val="25000"/>
              </a:schemeClr>
            </a:solidFill>
          </a:endParaRPr>
        </a:p>
      </dgm:t>
    </dgm:pt>
    <dgm:pt modelId="{F6B8700E-9940-4A27-85CD-E13F57D463BA}" type="parTrans" cxnId="{96FB1862-12E9-4724-A688-9A3DC91FF391}">
      <dgm:prSet/>
      <dgm:spPr/>
      <dgm:t>
        <a:bodyPr/>
        <a:lstStyle/>
        <a:p>
          <a:endParaRPr lang="es-CR" sz="1600" b="0">
            <a:solidFill>
              <a:schemeClr val="tx1">
                <a:lumMod val="75000"/>
                <a:lumOff val="25000"/>
              </a:schemeClr>
            </a:solidFill>
          </a:endParaRPr>
        </a:p>
      </dgm:t>
    </dgm:pt>
    <dgm:pt modelId="{FCF4037F-AD97-40D8-AC9F-83FCCC36A4CB}" type="pres">
      <dgm:prSet presAssocID="{C40A6783-E9C3-41DD-BD25-F81030388825}" presName="Name0" presStyleCnt="0">
        <dgm:presLayoutVars>
          <dgm:dir/>
          <dgm:resizeHandles val="exact"/>
        </dgm:presLayoutVars>
      </dgm:prSet>
      <dgm:spPr/>
      <dgm:t>
        <a:bodyPr/>
        <a:lstStyle/>
        <a:p>
          <a:endParaRPr lang="es-CR"/>
        </a:p>
      </dgm:t>
    </dgm:pt>
    <dgm:pt modelId="{C2C340B0-3EB9-48D2-B4F0-5E6AFB052994}" type="pres">
      <dgm:prSet presAssocID="{BEA9ED57-CAD5-4286-B836-13A14B873223}" presName="node" presStyleLbl="node1" presStyleIdx="0" presStyleCnt="3" custScaleX="154246">
        <dgm:presLayoutVars>
          <dgm:bulletEnabled val="1"/>
        </dgm:presLayoutVars>
      </dgm:prSet>
      <dgm:spPr/>
      <dgm:t>
        <a:bodyPr/>
        <a:lstStyle/>
        <a:p>
          <a:endParaRPr lang="es-CR"/>
        </a:p>
      </dgm:t>
    </dgm:pt>
    <dgm:pt modelId="{64A70717-6CB6-4F5A-9A11-CC21BE0B732E}" type="pres">
      <dgm:prSet presAssocID="{8E8935F3-75ED-4BFC-BB59-82C204A5B5D2}" presName="sibTrans" presStyleLbl="sibTrans1D1" presStyleIdx="0" presStyleCnt="2"/>
      <dgm:spPr/>
    </dgm:pt>
    <dgm:pt modelId="{7C4A4A0C-36A0-4A81-BC04-8ADE2CF69942}" type="pres">
      <dgm:prSet presAssocID="{8E8935F3-75ED-4BFC-BB59-82C204A5B5D2}" presName="connectorText" presStyleLbl="sibTrans1D1" presStyleIdx="0" presStyleCnt="2"/>
      <dgm:spPr/>
    </dgm:pt>
    <dgm:pt modelId="{9B4495BE-C88B-48F0-831D-6D4DEC0258BA}" type="pres">
      <dgm:prSet presAssocID="{1BB246F7-BE4D-4CD0-BC25-4C15E2E4FBFB}" presName="node" presStyleLbl="node1" presStyleIdx="1" presStyleCnt="3" custScaleX="154246">
        <dgm:presLayoutVars>
          <dgm:bulletEnabled val="1"/>
        </dgm:presLayoutVars>
      </dgm:prSet>
      <dgm:spPr/>
      <dgm:t>
        <a:bodyPr/>
        <a:lstStyle/>
        <a:p>
          <a:endParaRPr lang="es-CR"/>
        </a:p>
      </dgm:t>
    </dgm:pt>
    <dgm:pt modelId="{C88CC846-939B-48D5-9508-AE0B95AB2D52}" type="pres">
      <dgm:prSet presAssocID="{BD868E34-5DDC-4F97-9F74-341FA75682F4}" presName="sibTrans" presStyleLbl="sibTrans1D1" presStyleIdx="1" presStyleCnt="2"/>
      <dgm:spPr/>
      <dgm:t>
        <a:bodyPr/>
        <a:lstStyle/>
        <a:p>
          <a:endParaRPr lang="es-CR"/>
        </a:p>
      </dgm:t>
    </dgm:pt>
    <dgm:pt modelId="{EF1B08EE-1CB3-46FD-8B3E-3C2B68B45E6A}" type="pres">
      <dgm:prSet presAssocID="{BD868E34-5DDC-4F97-9F74-341FA75682F4}" presName="connectorText" presStyleLbl="sibTrans1D1" presStyleIdx="1" presStyleCnt="2"/>
      <dgm:spPr/>
      <dgm:t>
        <a:bodyPr/>
        <a:lstStyle/>
        <a:p>
          <a:endParaRPr lang="es-CR"/>
        </a:p>
      </dgm:t>
    </dgm:pt>
    <dgm:pt modelId="{FB25B4FE-4893-4E39-89BF-076853445D68}" type="pres">
      <dgm:prSet presAssocID="{926F6DDA-B89C-445F-A384-44193B3886EA}" presName="node" presStyleLbl="node1" presStyleIdx="2" presStyleCnt="3" custScaleX="154246">
        <dgm:presLayoutVars>
          <dgm:bulletEnabled val="1"/>
        </dgm:presLayoutVars>
      </dgm:prSet>
      <dgm:spPr/>
      <dgm:t>
        <a:bodyPr/>
        <a:lstStyle/>
        <a:p>
          <a:endParaRPr lang="es-CR"/>
        </a:p>
      </dgm:t>
    </dgm:pt>
  </dgm:ptLst>
  <dgm:cxnLst>
    <dgm:cxn modelId="{2FC0F50C-A088-4986-8826-B955091C9332}" type="presOf" srcId="{8E8935F3-75ED-4BFC-BB59-82C204A5B5D2}" destId="{7C4A4A0C-36A0-4A81-BC04-8ADE2CF69942}" srcOrd="1" destOrd="0" presId="urn:microsoft.com/office/officeart/2005/8/layout/bProcess3"/>
    <dgm:cxn modelId="{CB168E39-2CDC-49E5-9273-EA21DEA80365}" type="presOf" srcId="{926F6DDA-B89C-445F-A384-44193B3886EA}" destId="{FB25B4FE-4893-4E39-89BF-076853445D68}" srcOrd="0" destOrd="0" presId="urn:microsoft.com/office/officeart/2005/8/layout/bProcess3"/>
    <dgm:cxn modelId="{EE7E5F5C-267C-4904-95E8-079D064FA4D0}" srcId="{C40A6783-E9C3-41DD-BD25-F81030388825}" destId="{BEA9ED57-CAD5-4286-B836-13A14B873223}" srcOrd="0" destOrd="0" parTransId="{1CFEC950-4360-4527-AB13-510EC5160D4A}" sibTransId="{8E8935F3-75ED-4BFC-BB59-82C204A5B5D2}"/>
    <dgm:cxn modelId="{1859F0C5-EB17-4DCE-BA80-2A0BEFA85693}" type="presOf" srcId="{8E8935F3-75ED-4BFC-BB59-82C204A5B5D2}" destId="{64A70717-6CB6-4F5A-9A11-CC21BE0B732E}" srcOrd="0" destOrd="0" presId="urn:microsoft.com/office/officeart/2005/8/layout/bProcess3"/>
    <dgm:cxn modelId="{91F4A995-E4C3-4FAC-87A5-78E5D507B549}" type="presOf" srcId="{1BB246F7-BE4D-4CD0-BC25-4C15E2E4FBFB}" destId="{9B4495BE-C88B-48F0-831D-6D4DEC0258BA}" srcOrd="0" destOrd="0" presId="urn:microsoft.com/office/officeart/2005/8/layout/bProcess3"/>
    <dgm:cxn modelId="{2FBAF35D-F05C-4268-A8F1-71BD7BA6550A}" srcId="{C40A6783-E9C3-41DD-BD25-F81030388825}" destId="{926F6DDA-B89C-445F-A384-44193B3886EA}" srcOrd="2" destOrd="0" parTransId="{E600BEA8-F790-46D7-8EF2-EC6A9D3A375A}" sibTransId="{2160FB82-2AEA-4D3F-91D3-202CEFBF4873}"/>
    <dgm:cxn modelId="{6C23FC01-7311-4805-B0EA-F45C14A62AA9}" type="presOf" srcId="{BEA9ED57-CAD5-4286-B836-13A14B873223}" destId="{C2C340B0-3EB9-48D2-B4F0-5E6AFB052994}" srcOrd="0" destOrd="0" presId="urn:microsoft.com/office/officeart/2005/8/layout/bProcess3"/>
    <dgm:cxn modelId="{96FB1862-12E9-4724-A688-9A3DC91FF391}" srcId="{C40A6783-E9C3-41DD-BD25-F81030388825}" destId="{1BB246F7-BE4D-4CD0-BC25-4C15E2E4FBFB}" srcOrd="1" destOrd="0" parTransId="{F6B8700E-9940-4A27-85CD-E13F57D463BA}" sibTransId="{BD868E34-5DDC-4F97-9F74-341FA75682F4}"/>
    <dgm:cxn modelId="{4C6DAB43-4E5D-40C2-95BD-297B00110155}" type="presOf" srcId="{BD868E34-5DDC-4F97-9F74-341FA75682F4}" destId="{C88CC846-939B-48D5-9508-AE0B95AB2D52}" srcOrd="0" destOrd="0" presId="urn:microsoft.com/office/officeart/2005/8/layout/bProcess3"/>
    <dgm:cxn modelId="{5CB0A2D5-AFC9-4483-9BAF-CCFE78C52056}" type="presOf" srcId="{C40A6783-E9C3-41DD-BD25-F81030388825}" destId="{FCF4037F-AD97-40D8-AC9F-83FCCC36A4CB}" srcOrd="0" destOrd="0" presId="urn:microsoft.com/office/officeart/2005/8/layout/bProcess3"/>
    <dgm:cxn modelId="{EDF6BBFA-5DF9-4954-8CF3-52A4D82EEB35}" type="presOf" srcId="{BD868E34-5DDC-4F97-9F74-341FA75682F4}" destId="{EF1B08EE-1CB3-46FD-8B3E-3C2B68B45E6A}" srcOrd="1" destOrd="0" presId="urn:microsoft.com/office/officeart/2005/8/layout/bProcess3"/>
    <dgm:cxn modelId="{ED667860-FD1B-4442-897F-570F8B19F572}" type="presParOf" srcId="{FCF4037F-AD97-40D8-AC9F-83FCCC36A4CB}" destId="{C2C340B0-3EB9-48D2-B4F0-5E6AFB052994}" srcOrd="0" destOrd="0" presId="urn:microsoft.com/office/officeart/2005/8/layout/bProcess3"/>
    <dgm:cxn modelId="{C1F571FE-D683-4477-9299-627B475A2891}" type="presParOf" srcId="{FCF4037F-AD97-40D8-AC9F-83FCCC36A4CB}" destId="{64A70717-6CB6-4F5A-9A11-CC21BE0B732E}" srcOrd="1" destOrd="0" presId="urn:microsoft.com/office/officeart/2005/8/layout/bProcess3"/>
    <dgm:cxn modelId="{68415BDC-9052-4E5B-AB79-FA1A61BB93BE}" type="presParOf" srcId="{64A70717-6CB6-4F5A-9A11-CC21BE0B732E}" destId="{7C4A4A0C-36A0-4A81-BC04-8ADE2CF69942}" srcOrd="0" destOrd="0" presId="urn:microsoft.com/office/officeart/2005/8/layout/bProcess3"/>
    <dgm:cxn modelId="{D677C69E-89C1-4CAE-BAEA-1F285690E22A}" type="presParOf" srcId="{FCF4037F-AD97-40D8-AC9F-83FCCC36A4CB}" destId="{9B4495BE-C88B-48F0-831D-6D4DEC0258BA}" srcOrd="2" destOrd="0" presId="urn:microsoft.com/office/officeart/2005/8/layout/bProcess3"/>
    <dgm:cxn modelId="{882662FA-58AC-4E55-BC41-AF66E6F0B41F}" type="presParOf" srcId="{FCF4037F-AD97-40D8-AC9F-83FCCC36A4CB}" destId="{C88CC846-939B-48D5-9508-AE0B95AB2D52}" srcOrd="3" destOrd="0" presId="urn:microsoft.com/office/officeart/2005/8/layout/bProcess3"/>
    <dgm:cxn modelId="{8DCB13CE-E2D1-4434-A19E-98492D22A9A0}" type="presParOf" srcId="{C88CC846-939B-48D5-9508-AE0B95AB2D52}" destId="{EF1B08EE-1CB3-46FD-8B3E-3C2B68B45E6A}" srcOrd="0" destOrd="0" presId="urn:microsoft.com/office/officeart/2005/8/layout/bProcess3"/>
    <dgm:cxn modelId="{1288D97D-3869-4448-940F-6A793C90B769}" type="presParOf" srcId="{FCF4037F-AD97-40D8-AC9F-83FCCC36A4CB}" destId="{FB25B4FE-4893-4E39-89BF-076853445D68}" srcOrd="4"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40A6783-E9C3-41DD-BD25-F81030388825}"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es-MX"/>
        </a:p>
      </dgm:t>
    </dgm:pt>
    <dgm:pt modelId="{BEA9ED57-CAD5-4286-B836-13A14B873223}">
      <dgm:prSet phldrT="[Texto]" custT="1"/>
      <dgm:spPr>
        <a:solidFill>
          <a:srgbClr val="00519E"/>
        </a:solidFill>
        <a:ln>
          <a:solidFill>
            <a:schemeClr val="accent1"/>
          </a:solidFill>
        </a:ln>
      </dgm:spPr>
      <dgm:t>
        <a:bodyPr/>
        <a:lstStyle/>
        <a:p>
          <a:pPr algn="ctr"/>
          <a:r>
            <a:rPr lang="es-CR" sz="3200" b="1" dirty="0" smtClean="0">
              <a:solidFill>
                <a:srgbClr val="FFC000"/>
              </a:solidFill>
            </a:rPr>
            <a:t>Finalidad del análisis de procesos de trabajo en la macroevaluación de documentos de archivo</a:t>
          </a:r>
          <a:endParaRPr lang="es-ES" sz="3200" b="1" dirty="0" smtClean="0">
            <a:solidFill>
              <a:schemeClr val="tx1">
                <a:lumMod val="75000"/>
                <a:lumOff val="25000"/>
              </a:schemeClr>
            </a:solidFill>
          </a:endParaRPr>
        </a:p>
      </dgm:t>
    </dgm:pt>
    <dgm:pt modelId="{1CFEC950-4360-4527-AB13-510EC5160D4A}" type="parTrans" cxnId="{EE7E5F5C-267C-4904-95E8-079D064FA4D0}">
      <dgm:prSet/>
      <dgm:spPr/>
      <dgm:t>
        <a:bodyPr/>
        <a:lstStyle/>
        <a:p>
          <a:endParaRPr lang="es-CR" sz="1800"/>
        </a:p>
      </dgm:t>
    </dgm:pt>
    <dgm:pt modelId="{8E8935F3-75ED-4BFC-BB59-82C204A5B5D2}" type="sibTrans" cxnId="{EE7E5F5C-267C-4904-95E8-079D064FA4D0}">
      <dgm:prSet custT="1"/>
      <dgm:spPr>
        <a:solidFill>
          <a:srgbClr val="FF9C32"/>
        </a:solidFill>
      </dgm:spPr>
      <dgm:t>
        <a:bodyPr/>
        <a:lstStyle/>
        <a:p>
          <a:endParaRPr lang="es-CR" sz="1800"/>
        </a:p>
      </dgm:t>
    </dgm:pt>
    <dgm:pt modelId="{1BB246F7-BE4D-4CD0-BC25-4C15E2E4FBFB}">
      <dgm:prSet phldrT="[Texto]" custT="1"/>
      <dgm:spPr>
        <a:ln>
          <a:solidFill>
            <a:srgbClr val="FF9C32"/>
          </a:solidFill>
        </a:ln>
      </dgm:spPr>
      <dgm:t>
        <a:bodyPr/>
        <a:lstStyle/>
        <a:p>
          <a:pPr algn="just"/>
          <a:r>
            <a:rPr lang="es-ES" sz="1800" b="0" dirty="0" smtClean="0">
              <a:solidFill>
                <a:schemeClr val="tx1">
                  <a:lumMod val="75000"/>
                  <a:lumOff val="25000"/>
                </a:schemeClr>
              </a:solidFill>
            </a:rPr>
            <a:t>Utilizar el análisis funcional como un medio práctico para percibir la complejidad, profundidad, naturaleza, e impacto de la función examinada en la sociedad costarricense y en sus ciudadanos, en otras funciones y en las operaciones del gobierno en sí, así como de percibir el nivel de interacción ciudadana con impacto en la función, para luego relacionar todo esto con la estructura (la </a:t>
          </a:r>
          <a:r>
            <a:rPr lang="es-ES" sz="1800" b="0" i="1" dirty="0" smtClean="0">
              <a:solidFill>
                <a:schemeClr val="tx1">
                  <a:lumMod val="75000"/>
                  <a:lumOff val="25000"/>
                </a:schemeClr>
              </a:solidFill>
            </a:rPr>
            <a:t>Office of </a:t>
          </a:r>
          <a:r>
            <a:rPr lang="es-ES" sz="1800" b="0" i="1" dirty="0" err="1" smtClean="0">
              <a:solidFill>
                <a:schemeClr val="tx1">
                  <a:lumMod val="75000"/>
                  <a:lumOff val="25000"/>
                </a:schemeClr>
              </a:solidFill>
            </a:rPr>
            <a:t>Primary</a:t>
          </a:r>
          <a:r>
            <a:rPr lang="es-ES" sz="1800" b="0" i="1" dirty="0" smtClean="0">
              <a:solidFill>
                <a:schemeClr val="tx1">
                  <a:lumMod val="75000"/>
                  <a:lumOff val="25000"/>
                </a:schemeClr>
              </a:solidFill>
            </a:rPr>
            <a:t> </a:t>
          </a:r>
          <a:r>
            <a:rPr lang="es-ES" sz="1800" b="0" i="1" dirty="0" err="1" smtClean="0">
              <a:solidFill>
                <a:schemeClr val="tx1">
                  <a:lumMod val="75000"/>
                  <a:lumOff val="25000"/>
                </a:schemeClr>
              </a:solidFill>
            </a:rPr>
            <a:t>Interest</a:t>
          </a:r>
          <a:r>
            <a:rPr lang="es-ES" sz="1800" b="0" dirty="0" smtClean="0">
              <a:solidFill>
                <a:schemeClr val="tx1">
                  <a:lumMod val="75000"/>
                  <a:lumOff val="25000"/>
                </a:schemeClr>
              </a:solidFill>
            </a:rPr>
            <a:t>) donde aún existen documentos reales.</a:t>
          </a:r>
        </a:p>
      </dgm:t>
    </dgm:pt>
    <dgm:pt modelId="{BD868E34-5DDC-4F97-9F74-341FA75682F4}" type="sibTrans" cxnId="{96FB1862-12E9-4724-A688-9A3DC91FF391}">
      <dgm:prSet custT="1"/>
      <dgm:spPr/>
      <dgm:t>
        <a:bodyPr/>
        <a:lstStyle/>
        <a:p>
          <a:endParaRPr lang="es-CR" sz="1800" b="0">
            <a:solidFill>
              <a:schemeClr val="tx1">
                <a:lumMod val="75000"/>
                <a:lumOff val="25000"/>
              </a:schemeClr>
            </a:solidFill>
          </a:endParaRPr>
        </a:p>
      </dgm:t>
    </dgm:pt>
    <dgm:pt modelId="{F6B8700E-9940-4A27-85CD-E13F57D463BA}" type="parTrans" cxnId="{96FB1862-12E9-4724-A688-9A3DC91FF391}">
      <dgm:prSet/>
      <dgm:spPr/>
      <dgm:t>
        <a:bodyPr/>
        <a:lstStyle/>
        <a:p>
          <a:endParaRPr lang="es-CR" sz="1800" b="0">
            <a:solidFill>
              <a:schemeClr val="tx1">
                <a:lumMod val="75000"/>
                <a:lumOff val="25000"/>
              </a:schemeClr>
            </a:solidFill>
          </a:endParaRPr>
        </a:p>
      </dgm:t>
    </dgm:pt>
    <dgm:pt modelId="{60BF4E9F-7689-4B0C-80F9-17AE171BDCC1}" type="pres">
      <dgm:prSet presAssocID="{C40A6783-E9C3-41DD-BD25-F81030388825}" presName="Name0" presStyleCnt="0">
        <dgm:presLayoutVars>
          <dgm:dir/>
          <dgm:resizeHandles val="exact"/>
        </dgm:presLayoutVars>
      </dgm:prSet>
      <dgm:spPr/>
      <dgm:t>
        <a:bodyPr/>
        <a:lstStyle/>
        <a:p>
          <a:endParaRPr lang="es-CR"/>
        </a:p>
      </dgm:t>
    </dgm:pt>
    <dgm:pt modelId="{16D845A4-073D-4FD0-A57B-BE4B1705480A}" type="pres">
      <dgm:prSet presAssocID="{BEA9ED57-CAD5-4286-B836-13A14B873223}" presName="node" presStyleLbl="node1" presStyleIdx="0" presStyleCnt="2">
        <dgm:presLayoutVars>
          <dgm:bulletEnabled val="1"/>
        </dgm:presLayoutVars>
      </dgm:prSet>
      <dgm:spPr/>
      <dgm:t>
        <a:bodyPr/>
        <a:lstStyle/>
        <a:p>
          <a:endParaRPr lang="es-CR"/>
        </a:p>
      </dgm:t>
    </dgm:pt>
    <dgm:pt modelId="{498A129D-6A72-4BE6-8E92-C0C34FBF727A}" type="pres">
      <dgm:prSet presAssocID="{8E8935F3-75ED-4BFC-BB59-82C204A5B5D2}" presName="sibTrans" presStyleLbl="sibTrans2D1" presStyleIdx="0" presStyleCnt="1"/>
      <dgm:spPr/>
      <dgm:t>
        <a:bodyPr/>
        <a:lstStyle/>
        <a:p>
          <a:endParaRPr lang="es-CR"/>
        </a:p>
      </dgm:t>
    </dgm:pt>
    <dgm:pt modelId="{59455DFD-301D-4327-B744-AAFA6DA33D4E}" type="pres">
      <dgm:prSet presAssocID="{8E8935F3-75ED-4BFC-BB59-82C204A5B5D2}" presName="connectorText" presStyleLbl="sibTrans2D1" presStyleIdx="0" presStyleCnt="1"/>
      <dgm:spPr/>
      <dgm:t>
        <a:bodyPr/>
        <a:lstStyle/>
        <a:p>
          <a:endParaRPr lang="es-CR"/>
        </a:p>
      </dgm:t>
    </dgm:pt>
    <dgm:pt modelId="{5C1F233E-EBAA-48E0-B9E6-67A276DDDB51}" type="pres">
      <dgm:prSet presAssocID="{1BB246F7-BE4D-4CD0-BC25-4C15E2E4FBFB}" presName="node" presStyleLbl="node1" presStyleIdx="1" presStyleCnt="2">
        <dgm:presLayoutVars>
          <dgm:bulletEnabled val="1"/>
        </dgm:presLayoutVars>
      </dgm:prSet>
      <dgm:spPr/>
      <dgm:t>
        <a:bodyPr/>
        <a:lstStyle/>
        <a:p>
          <a:endParaRPr lang="es-CR"/>
        </a:p>
      </dgm:t>
    </dgm:pt>
  </dgm:ptLst>
  <dgm:cxnLst>
    <dgm:cxn modelId="{8149D085-F896-402C-B98A-CE836C59C56B}" type="presOf" srcId="{1BB246F7-BE4D-4CD0-BC25-4C15E2E4FBFB}" destId="{5C1F233E-EBAA-48E0-B9E6-67A276DDDB51}" srcOrd="0" destOrd="0" presId="urn:microsoft.com/office/officeart/2005/8/layout/process1"/>
    <dgm:cxn modelId="{BD82DA63-92A4-465A-9F10-0BF77A7238DB}" type="presOf" srcId="{8E8935F3-75ED-4BFC-BB59-82C204A5B5D2}" destId="{498A129D-6A72-4BE6-8E92-C0C34FBF727A}" srcOrd="0" destOrd="0" presId="urn:microsoft.com/office/officeart/2005/8/layout/process1"/>
    <dgm:cxn modelId="{1AE8D536-A0A6-4203-9F07-26CD2F27E9AA}" type="presOf" srcId="{BEA9ED57-CAD5-4286-B836-13A14B873223}" destId="{16D845A4-073D-4FD0-A57B-BE4B1705480A}" srcOrd="0" destOrd="0" presId="urn:microsoft.com/office/officeart/2005/8/layout/process1"/>
    <dgm:cxn modelId="{EE7E5F5C-267C-4904-95E8-079D064FA4D0}" srcId="{C40A6783-E9C3-41DD-BD25-F81030388825}" destId="{BEA9ED57-CAD5-4286-B836-13A14B873223}" srcOrd="0" destOrd="0" parTransId="{1CFEC950-4360-4527-AB13-510EC5160D4A}" sibTransId="{8E8935F3-75ED-4BFC-BB59-82C204A5B5D2}"/>
    <dgm:cxn modelId="{1B7DD694-D29A-4F80-A7B8-FA79D2A8EF54}" type="presOf" srcId="{C40A6783-E9C3-41DD-BD25-F81030388825}" destId="{60BF4E9F-7689-4B0C-80F9-17AE171BDCC1}" srcOrd="0" destOrd="0" presId="urn:microsoft.com/office/officeart/2005/8/layout/process1"/>
    <dgm:cxn modelId="{96FB1862-12E9-4724-A688-9A3DC91FF391}" srcId="{C40A6783-E9C3-41DD-BD25-F81030388825}" destId="{1BB246F7-BE4D-4CD0-BC25-4C15E2E4FBFB}" srcOrd="1" destOrd="0" parTransId="{F6B8700E-9940-4A27-85CD-E13F57D463BA}" sibTransId="{BD868E34-5DDC-4F97-9F74-341FA75682F4}"/>
    <dgm:cxn modelId="{9CCAC540-FBE7-43E9-B06F-86B82622148A}" type="presOf" srcId="{8E8935F3-75ED-4BFC-BB59-82C204A5B5D2}" destId="{59455DFD-301D-4327-B744-AAFA6DA33D4E}" srcOrd="1" destOrd="0" presId="urn:microsoft.com/office/officeart/2005/8/layout/process1"/>
    <dgm:cxn modelId="{E5C825C2-A02D-4E56-B8C9-05CECC23E116}" type="presParOf" srcId="{60BF4E9F-7689-4B0C-80F9-17AE171BDCC1}" destId="{16D845A4-073D-4FD0-A57B-BE4B1705480A}" srcOrd="0" destOrd="0" presId="urn:microsoft.com/office/officeart/2005/8/layout/process1"/>
    <dgm:cxn modelId="{984EB342-A627-4439-8E91-E3DEAFAABE95}" type="presParOf" srcId="{60BF4E9F-7689-4B0C-80F9-17AE171BDCC1}" destId="{498A129D-6A72-4BE6-8E92-C0C34FBF727A}" srcOrd="1" destOrd="0" presId="urn:microsoft.com/office/officeart/2005/8/layout/process1"/>
    <dgm:cxn modelId="{2776AE23-BB01-4AC3-B81A-F2B7D0FB9CB8}" type="presParOf" srcId="{498A129D-6A72-4BE6-8E92-C0C34FBF727A}" destId="{59455DFD-301D-4327-B744-AAFA6DA33D4E}" srcOrd="0" destOrd="0" presId="urn:microsoft.com/office/officeart/2005/8/layout/process1"/>
    <dgm:cxn modelId="{903875C2-271C-4197-88EB-35354569942C}" type="presParOf" srcId="{60BF4E9F-7689-4B0C-80F9-17AE171BDCC1}" destId="{5C1F233E-EBAA-48E0-B9E6-67A276DDDB5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4742867-6FD6-4216-9ACB-9FDD4894D74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CR"/>
        </a:p>
      </dgm:t>
    </dgm:pt>
    <dgm:pt modelId="{B772BB04-5395-42B6-8B7F-1663336E451E}">
      <dgm:prSet phldrT="[Texto]" custT="1"/>
      <dgm:spPr>
        <a:solidFill>
          <a:srgbClr val="00519E"/>
        </a:solidFill>
      </dgm:spPr>
      <dgm:t>
        <a:bodyPr/>
        <a:lstStyle/>
        <a:p>
          <a:r>
            <a:rPr lang="es-CR" sz="1800" b="1" dirty="0" smtClean="0"/>
            <a:t>Trámite valoración en CR</a:t>
          </a:r>
          <a:endParaRPr lang="es-CR" sz="1800" b="1" dirty="0"/>
        </a:p>
      </dgm:t>
    </dgm:pt>
    <dgm:pt modelId="{45922070-3A27-44E0-B504-B46BB0456E92}" type="parTrans" cxnId="{4B30BD4C-9818-4445-91D5-7FED2A953312}">
      <dgm:prSet/>
      <dgm:spPr/>
      <dgm:t>
        <a:bodyPr/>
        <a:lstStyle/>
        <a:p>
          <a:endParaRPr lang="es-CR" sz="1400"/>
        </a:p>
      </dgm:t>
    </dgm:pt>
    <dgm:pt modelId="{089B277D-E0BF-45AC-B783-7F77F49C5AFE}" type="sibTrans" cxnId="{4B30BD4C-9818-4445-91D5-7FED2A953312}">
      <dgm:prSet/>
      <dgm:spPr/>
      <dgm:t>
        <a:bodyPr/>
        <a:lstStyle/>
        <a:p>
          <a:endParaRPr lang="es-CR" sz="1400"/>
        </a:p>
      </dgm:t>
    </dgm:pt>
    <dgm:pt modelId="{4347CDBF-0C2F-4FE0-94DE-4DD28550D650}">
      <dgm:prSet phldrT="[Texto]" custT="1"/>
      <dgm:spPr>
        <a:solidFill>
          <a:srgbClr val="FF9C32"/>
        </a:solidFill>
      </dgm:spPr>
      <dgm:t>
        <a:bodyPr/>
        <a:lstStyle/>
        <a:p>
          <a:r>
            <a:rPr lang="es-CR" sz="2000" b="1" dirty="0" smtClean="0"/>
            <a:t>CISED</a:t>
          </a:r>
          <a:endParaRPr lang="es-CR" sz="2000" b="1" dirty="0"/>
        </a:p>
      </dgm:t>
    </dgm:pt>
    <dgm:pt modelId="{A9337738-A307-463D-AB55-92B0D19C8A07}" type="parTrans" cxnId="{0FF7B6A4-4627-4315-BDBF-BC1499AC08E1}">
      <dgm:prSet/>
      <dgm:spPr/>
      <dgm:t>
        <a:bodyPr/>
        <a:lstStyle/>
        <a:p>
          <a:endParaRPr lang="es-CR" sz="1400"/>
        </a:p>
      </dgm:t>
    </dgm:pt>
    <dgm:pt modelId="{E13994BE-E98B-4706-AA22-5C97F225B75C}" type="sibTrans" cxnId="{0FF7B6A4-4627-4315-BDBF-BC1499AC08E1}">
      <dgm:prSet/>
      <dgm:spPr>
        <a:solidFill>
          <a:srgbClr val="FFFF00"/>
        </a:solidFill>
      </dgm:spPr>
      <dgm:t>
        <a:bodyPr/>
        <a:lstStyle/>
        <a:p>
          <a:endParaRPr lang="es-CR" sz="1400"/>
        </a:p>
      </dgm:t>
    </dgm:pt>
    <dgm:pt modelId="{C1339C83-8D68-4450-8900-72FF4AFFC202}">
      <dgm:prSet phldrT="[Texto]" custT="1"/>
      <dgm:spPr/>
      <dgm:t>
        <a:bodyPr/>
        <a:lstStyle/>
        <a:p>
          <a:r>
            <a:rPr lang="es-CR" sz="1400" dirty="0" smtClean="0"/>
            <a:t>Determinación de la vigencia administrativa legal</a:t>
          </a:r>
          <a:endParaRPr lang="es-CR" sz="1400" dirty="0"/>
        </a:p>
      </dgm:t>
    </dgm:pt>
    <dgm:pt modelId="{20A4F1ED-A7EF-4200-BE76-F6417EF776DA}" type="parTrans" cxnId="{F61D3E5E-E68E-4A00-A4FE-28E3F6204D95}">
      <dgm:prSet/>
      <dgm:spPr/>
      <dgm:t>
        <a:bodyPr/>
        <a:lstStyle/>
        <a:p>
          <a:endParaRPr lang="es-CR" sz="1400"/>
        </a:p>
      </dgm:t>
    </dgm:pt>
    <dgm:pt modelId="{1CB346E0-29E9-4321-BDE1-1C617E0A5222}" type="sibTrans" cxnId="{F61D3E5E-E68E-4A00-A4FE-28E3F6204D95}">
      <dgm:prSet/>
      <dgm:spPr>
        <a:solidFill>
          <a:srgbClr val="FFFF00"/>
        </a:solidFill>
      </dgm:spPr>
      <dgm:t>
        <a:bodyPr/>
        <a:lstStyle/>
        <a:p>
          <a:endParaRPr lang="es-CR" sz="1400"/>
        </a:p>
      </dgm:t>
    </dgm:pt>
    <dgm:pt modelId="{1838DC32-B34A-402C-B805-CF41AC34DAC4}">
      <dgm:prSet phldrT="[Texto]" custT="1"/>
      <dgm:spPr/>
      <dgm:t>
        <a:bodyPr/>
        <a:lstStyle/>
        <a:p>
          <a:r>
            <a:rPr lang="es-CR" sz="1400" dirty="0" smtClean="0"/>
            <a:t>Aprobación formal de los plazos de retención.</a:t>
          </a:r>
          <a:endParaRPr lang="es-CR" sz="1400" dirty="0"/>
        </a:p>
      </dgm:t>
    </dgm:pt>
    <dgm:pt modelId="{11545F75-B321-4F95-8187-40320D178B37}" type="parTrans" cxnId="{9470E94F-6D61-4F95-9354-3F3FFE7C3FCE}">
      <dgm:prSet/>
      <dgm:spPr/>
      <dgm:t>
        <a:bodyPr/>
        <a:lstStyle/>
        <a:p>
          <a:endParaRPr lang="es-CR" sz="1400"/>
        </a:p>
      </dgm:t>
    </dgm:pt>
    <dgm:pt modelId="{ADDA37FD-D037-4480-AC8E-1076E81C75A7}" type="sibTrans" cxnId="{9470E94F-6D61-4F95-9354-3F3FFE7C3FCE}">
      <dgm:prSet/>
      <dgm:spPr>
        <a:solidFill>
          <a:srgbClr val="FFFF00"/>
        </a:solidFill>
      </dgm:spPr>
      <dgm:t>
        <a:bodyPr/>
        <a:lstStyle/>
        <a:p>
          <a:endParaRPr lang="es-CR" sz="1400"/>
        </a:p>
      </dgm:t>
    </dgm:pt>
    <dgm:pt modelId="{2EC247DA-5474-48CB-AAA5-B589B63712B1}">
      <dgm:prSet phldrT="[Texto]" custT="1"/>
      <dgm:spPr>
        <a:solidFill>
          <a:srgbClr val="FF9C32"/>
        </a:solidFill>
      </dgm:spPr>
      <dgm:t>
        <a:bodyPr/>
        <a:lstStyle/>
        <a:p>
          <a:r>
            <a:rPr lang="es-CR" sz="1800" b="1" dirty="0" smtClean="0"/>
            <a:t>CNSED</a:t>
          </a:r>
          <a:endParaRPr lang="es-CR" sz="1800" b="1" dirty="0"/>
        </a:p>
      </dgm:t>
    </dgm:pt>
    <dgm:pt modelId="{3849CF67-71CC-4B65-97D6-AA3E8D9DC44C}" type="parTrans" cxnId="{C4E4043E-3938-4C1F-82FA-2152232CE393}">
      <dgm:prSet/>
      <dgm:spPr/>
      <dgm:t>
        <a:bodyPr/>
        <a:lstStyle/>
        <a:p>
          <a:endParaRPr lang="es-CR" sz="1400"/>
        </a:p>
      </dgm:t>
    </dgm:pt>
    <dgm:pt modelId="{5AD71431-09B3-45FB-B544-E0E8BB928ADF}" type="sibTrans" cxnId="{C4E4043E-3938-4C1F-82FA-2152232CE393}">
      <dgm:prSet/>
      <dgm:spPr>
        <a:solidFill>
          <a:srgbClr val="00B0F0"/>
        </a:solidFill>
      </dgm:spPr>
      <dgm:t>
        <a:bodyPr/>
        <a:lstStyle/>
        <a:p>
          <a:endParaRPr lang="es-CR" sz="1400"/>
        </a:p>
      </dgm:t>
    </dgm:pt>
    <dgm:pt modelId="{B0924AA6-5380-4EFA-85F3-74F697F0D723}">
      <dgm:prSet phldrT="[Texto]" custT="1"/>
      <dgm:spPr/>
      <dgm:t>
        <a:bodyPr/>
        <a:lstStyle/>
        <a:p>
          <a:r>
            <a:rPr lang="es-CR" sz="1400" dirty="0" smtClean="0"/>
            <a:t>Determinación del valor científico-cultural = conservación permanente.</a:t>
          </a:r>
          <a:endParaRPr lang="es-CR" sz="1400" dirty="0"/>
        </a:p>
      </dgm:t>
    </dgm:pt>
    <dgm:pt modelId="{3354E8B2-96EE-400F-A706-27F3809F3B26}" type="parTrans" cxnId="{9D416712-DDE8-4F18-B155-09FB94031503}">
      <dgm:prSet/>
      <dgm:spPr/>
      <dgm:t>
        <a:bodyPr/>
        <a:lstStyle/>
        <a:p>
          <a:endParaRPr lang="es-CR" sz="1400"/>
        </a:p>
      </dgm:t>
    </dgm:pt>
    <dgm:pt modelId="{F4DCD8AD-9324-4271-883D-C51A3BAD016A}" type="sibTrans" cxnId="{9D416712-DDE8-4F18-B155-09FB94031503}">
      <dgm:prSet/>
      <dgm:spPr>
        <a:solidFill>
          <a:srgbClr val="00B0F0"/>
        </a:solidFill>
      </dgm:spPr>
      <dgm:t>
        <a:bodyPr/>
        <a:lstStyle/>
        <a:p>
          <a:endParaRPr lang="es-CR" sz="1400"/>
        </a:p>
      </dgm:t>
    </dgm:pt>
    <dgm:pt modelId="{A3E4E39C-D202-447C-97FD-C3EE7F1DE65C}">
      <dgm:prSet phldrT="[Texto]" custT="1"/>
      <dgm:spPr/>
      <dgm:t>
        <a:bodyPr/>
        <a:lstStyle/>
        <a:p>
          <a:r>
            <a:rPr lang="es-CR" sz="1400" dirty="0" smtClean="0"/>
            <a:t>Autorización de eliminación de los documentos sin valor CC.</a:t>
          </a:r>
          <a:endParaRPr lang="es-CR" sz="1400" dirty="0"/>
        </a:p>
      </dgm:t>
    </dgm:pt>
    <dgm:pt modelId="{1CC49B93-7252-416F-A732-AF6B6090199E}" type="parTrans" cxnId="{5A21987C-0FC2-4E9D-BB18-DF0091304B93}">
      <dgm:prSet/>
      <dgm:spPr/>
      <dgm:t>
        <a:bodyPr/>
        <a:lstStyle/>
        <a:p>
          <a:endParaRPr lang="es-CR" sz="1400"/>
        </a:p>
      </dgm:t>
    </dgm:pt>
    <dgm:pt modelId="{E0DA6721-D65B-4BB8-96CF-B4A7C62747A9}" type="sibTrans" cxnId="{5A21987C-0FC2-4E9D-BB18-DF0091304B93}">
      <dgm:prSet/>
      <dgm:spPr>
        <a:solidFill>
          <a:srgbClr val="00B0F0"/>
        </a:solidFill>
      </dgm:spPr>
      <dgm:t>
        <a:bodyPr/>
        <a:lstStyle/>
        <a:p>
          <a:endParaRPr lang="es-CR" sz="1400"/>
        </a:p>
      </dgm:t>
    </dgm:pt>
    <dgm:pt modelId="{B27E757B-ECAE-4E07-8131-EB14E6DD3690}">
      <dgm:prSet phldrT="[Texto]" custT="1"/>
      <dgm:spPr/>
      <dgm:t>
        <a:bodyPr/>
        <a:lstStyle/>
        <a:p>
          <a:r>
            <a:rPr lang="es-CR" sz="1400" dirty="0" smtClean="0"/>
            <a:t>Presentación trámites: tablas de plazos o valoraciones parciales.</a:t>
          </a:r>
          <a:endParaRPr lang="es-CR" sz="1400" dirty="0"/>
        </a:p>
      </dgm:t>
    </dgm:pt>
    <dgm:pt modelId="{C676D3CD-681E-49BB-B040-AB9D9A558776}" type="parTrans" cxnId="{3EDB4FA1-F17B-4787-8E01-2C4F48CCA8E9}">
      <dgm:prSet/>
      <dgm:spPr/>
      <dgm:t>
        <a:bodyPr/>
        <a:lstStyle/>
        <a:p>
          <a:endParaRPr lang="es-CR" sz="1400"/>
        </a:p>
      </dgm:t>
    </dgm:pt>
    <dgm:pt modelId="{FAE2C832-1E8F-4483-8C9A-A3EC55AE4D25}" type="sibTrans" cxnId="{3EDB4FA1-F17B-4787-8E01-2C4F48CCA8E9}">
      <dgm:prSet/>
      <dgm:spPr>
        <a:solidFill>
          <a:srgbClr val="FFFF00"/>
        </a:solidFill>
      </dgm:spPr>
      <dgm:t>
        <a:bodyPr/>
        <a:lstStyle/>
        <a:p>
          <a:endParaRPr lang="es-CR" sz="1400"/>
        </a:p>
      </dgm:t>
    </dgm:pt>
    <dgm:pt modelId="{C290C475-B724-47D3-BA4C-D2BAD6F06635}">
      <dgm:prSet phldrT="[Texto]" custT="1"/>
      <dgm:spPr/>
      <dgm:t>
        <a:bodyPr/>
        <a:lstStyle/>
        <a:p>
          <a:r>
            <a:rPr lang="es-CR" sz="1400" dirty="0" smtClean="0"/>
            <a:t>Resolución de los trámites (simples / homólogos).</a:t>
          </a:r>
          <a:endParaRPr lang="es-CR" sz="1400" dirty="0"/>
        </a:p>
      </dgm:t>
    </dgm:pt>
    <dgm:pt modelId="{9651BFB0-B27B-4FF0-B6EF-F2AF63A4598E}" type="parTrans" cxnId="{5EF2C437-C377-4FA0-96F9-6B34FB0FB99C}">
      <dgm:prSet/>
      <dgm:spPr/>
      <dgm:t>
        <a:bodyPr/>
        <a:lstStyle/>
        <a:p>
          <a:endParaRPr lang="es-CR" sz="1400"/>
        </a:p>
      </dgm:t>
    </dgm:pt>
    <dgm:pt modelId="{A427F4DF-D1D2-421A-977D-A92C7188E7F1}" type="sibTrans" cxnId="{5EF2C437-C377-4FA0-96F9-6B34FB0FB99C}">
      <dgm:prSet/>
      <dgm:spPr>
        <a:solidFill>
          <a:srgbClr val="00B0F0"/>
        </a:solidFill>
      </dgm:spPr>
      <dgm:t>
        <a:bodyPr/>
        <a:lstStyle/>
        <a:p>
          <a:endParaRPr lang="es-CR" sz="1400"/>
        </a:p>
      </dgm:t>
    </dgm:pt>
    <dgm:pt modelId="{EDE82CFD-ABE7-409C-A30C-3F88E7F04535}" type="pres">
      <dgm:prSet presAssocID="{24742867-6FD6-4216-9ACB-9FDD4894D747}" presName="Name0" presStyleCnt="0">
        <dgm:presLayoutVars>
          <dgm:chMax val="1"/>
          <dgm:dir/>
          <dgm:animLvl val="ctr"/>
          <dgm:resizeHandles val="exact"/>
        </dgm:presLayoutVars>
      </dgm:prSet>
      <dgm:spPr/>
    </dgm:pt>
    <dgm:pt modelId="{709B6A91-D13B-4DBD-8EEF-BA2BC9CC8B95}" type="pres">
      <dgm:prSet presAssocID="{B772BB04-5395-42B6-8B7F-1663336E451E}" presName="centerShape" presStyleLbl="node0" presStyleIdx="0" presStyleCnt="1"/>
      <dgm:spPr/>
    </dgm:pt>
    <dgm:pt modelId="{929FFB2B-B736-45FE-A34C-F1E5DEE17872}" type="pres">
      <dgm:prSet presAssocID="{4347CDBF-0C2F-4FE0-94DE-4DD28550D650}" presName="node" presStyleLbl="node1" presStyleIdx="0" presStyleCnt="8">
        <dgm:presLayoutVars>
          <dgm:bulletEnabled val="1"/>
        </dgm:presLayoutVars>
      </dgm:prSet>
      <dgm:spPr/>
    </dgm:pt>
    <dgm:pt modelId="{F58E356A-F7E3-4F35-B457-32EE6C0188CE}" type="pres">
      <dgm:prSet presAssocID="{4347CDBF-0C2F-4FE0-94DE-4DD28550D650}" presName="dummy" presStyleCnt="0"/>
      <dgm:spPr/>
    </dgm:pt>
    <dgm:pt modelId="{B22409E1-CF1B-4104-89CD-07A0FAEE8D03}" type="pres">
      <dgm:prSet presAssocID="{E13994BE-E98B-4706-AA22-5C97F225B75C}" presName="sibTrans" presStyleLbl="sibTrans2D1" presStyleIdx="0" presStyleCnt="8"/>
      <dgm:spPr/>
    </dgm:pt>
    <dgm:pt modelId="{CEFBC25E-166E-4324-A463-B20D673C8A50}" type="pres">
      <dgm:prSet presAssocID="{C1339C83-8D68-4450-8900-72FF4AFFC202}" presName="node" presStyleLbl="node1" presStyleIdx="1" presStyleCnt="8" custScaleX="155938" custScaleY="153246">
        <dgm:presLayoutVars>
          <dgm:bulletEnabled val="1"/>
        </dgm:presLayoutVars>
      </dgm:prSet>
      <dgm:spPr/>
      <dgm:t>
        <a:bodyPr/>
        <a:lstStyle/>
        <a:p>
          <a:endParaRPr lang="es-CR"/>
        </a:p>
      </dgm:t>
    </dgm:pt>
    <dgm:pt modelId="{A471BFE4-3F31-47C3-B72D-BAEB93ABD819}" type="pres">
      <dgm:prSet presAssocID="{C1339C83-8D68-4450-8900-72FF4AFFC202}" presName="dummy" presStyleCnt="0"/>
      <dgm:spPr/>
    </dgm:pt>
    <dgm:pt modelId="{D947D05F-C876-4DC3-8EA9-302B498AEAC7}" type="pres">
      <dgm:prSet presAssocID="{1CB346E0-29E9-4321-BDE1-1C617E0A5222}" presName="sibTrans" presStyleLbl="sibTrans2D1" presStyleIdx="1" presStyleCnt="8"/>
      <dgm:spPr/>
    </dgm:pt>
    <dgm:pt modelId="{041A7C8D-069E-4625-B29F-43CDC983B1EE}" type="pres">
      <dgm:prSet presAssocID="{1838DC32-B34A-402C-B805-CF41AC34DAC4}" presName="node" presStyleLbl="node1" presStyleIdx="2" presStyleCnt="8" custScaleX="155938" custScaleY="153246">
        <dgm:presLayoutVars>
          <dgm:bulletEnabled val="1"/>
        </dgm:presLayoutVars>
      </dgm:prSet>
      <dgm:spPr/>
      <dgm:t>
        <a:bodyPr/>
        <a:lstStyle/>
        <a:p>
          <a:endParaRPr lang="es-CR"/>
        </a:p>
      </dgm:t>
    </dgm:pt>
    <dgm:pt modelId="{1586C73C-8C46-4EDE-B0D5-F74945C1D4FE}" type="pres">
      <dgm:prSet presAssocID="{1838DC32-B34A-402C-B805-CF41AC34DAC4}" presName="dummy" presStyleCnt="0"/>
      <dgm:spPr/>
    </dgm:pt>
    <dgm:pt modelId="{7011551D-6BD0-4B1F-9493-AC040BB686E6}" type="pres">
      <dgm:prSet presAssocID="{ADDA37FD-D037-4480-AC8E-1076E81C75A7}" presName="sibTrans" presStyleLbl="sibTrans2D1" presStyleIdx="2" presStyleCnt="8"/>
      <dgm:spPr/>
    </dgm:pt>
    <dgm:pt modelId="{E008DF7C-25B7-41ED-8D6B-B7624DCBFAA6}" type="pres">
      <dgm:prSet presAssocID="{B27E757B-ECAE-4E07-8131-EB14E6DD3690}" presName="node" presStyleLbl="node1" presStyleIdx="3" presStyleCnt="8" custScaleX="155938" custScaleY="153246">
        <dgm:presLayoutVars>
          <dgm:bulletEnabled val="1"/>
        </dgm:presLayoutVars>
      </dgm:prSet>
      <dgm:spPr/>
      <dgm:t>
        <a:bodyPr/>
        <a:lstStyle/>
        <a:p>
          <a:endParaRPr lang="es-CR"/>
        </a:p>
      </dgm:t>
    </dgm:pt>
    <dgm:pt modelId="{B21B9D78-2013-4EC5-B6F5-B237F6CC4EB7}" type="pres">
      <dgm:prSet presAssocID="{B27E757B-ECAE-4E07-8131-EB14E6DD3690}" presName="dummy" presStyleCnt="0"/>
      <dgm:spPr/>
    </dgm:pt>
    <dgm:pt modelId="{61C1F6C2-0F07-407A-ABF5-ED88604BC1B4}" type="pres">
      <dgm:prSet presAssocID="{FAE2C832-1E8F-4483-8C9A-A3EC55AE4D25}" presName="sibTrans" presStyleLbl="sibTrans2D1" presStyleIdx="3" presStyleCnt="8"/>
      <dgm:spPr/>
    </dgm:pt>
    <dgm:pt modelId="{186777F4-BA0A-4DD8-8DDC-B7DBD31A5D27}" type="pres">
      <dgm:prSet presAssocID="{2EC247DA-5474-48CB-AAA5-B589B63712B1}" presName="node" presStyleLbl="node1" presStyleIdx="4" presStyleCnt="8">
        <dgm:presLayoutVars>
          <dgm:bulletEnabled val="1"/>
        </dgm:presLayoutVars>
      </dgm:prSet>
      <dgm:spPr/>
    </dgm:pt>
    <dgm:pt modelId="{4F1041E3-7A66-403C-BD7D-C6ED3390363B}" type="pres">
      <dgm:prSet presAssocID="{2EC247DA-5474-48CB-AAA5-B589B63712B1}" presName="dummy" presStyleCnt="0"/>
      <dgm:spPr/>
    </dgm:pt>
    <dgm:pt modelId="{9BD06673-3CDF-4F66-9F2A-E4FC06C33163}" type="pres">
      <dgm:prSet presAssocID="{5AD71431-09B3-45FB-B544-E0E8BB928ADF}" presName="sibTrans" presStyleLbl="sibTrans2D1" presStyleIdx="4" presStyleCnt="8"/>
      <dgm:spPr/>
    </dgm:pt>
    <dgm:pt modelId="{F4624FBD-B0F9-4751-9534-8CA1CDA34F11}" type="pres">
      <dgm:prSet presAssocID="{C290C475-B724-47D3-BA4C-D2BAD6F06635}" presName="node" presStyleLbl="node1" presStyleIdx="5" presStyleCnt="8" custScaleX="155938" custScaleY="153246">
        <dgm:presLayoutVars>
          <dgm:bulletEnabled val="1"/>
        </dgm:presLayoutVars>
      </dgm:prSet>
      <dgm:spPr/>
      <dgm:t>
        <a:bodyPr/>
        <a:lstStyle/>
        <a:p>
          <a:endParaRPr lang="es-CR"/>
        </a:p>
      </dgm:t>
    </dgm:pt>
    <dgm:pt modelId="{7803E1D6-0042-41F7-8B08-1455533360AC}" type="pres">
      <dgm:prSet presAssocID="{C290C475-B724-47D3-BA4C-D2BAD6F06635}" presName="dummy" presStyleCnt="0"/>
      <dgm:spPr/>
    </dgm:pt>
    <dgm:pt modelId="{A478139D-B24F-4189-B6B4-A22A79B04794}" type="pres">
      <dgm:prSet presAssocID="{A427F4DF-D1D2-421A-977D-A92C7188E7F1}" presName="sibTrans" presStyleLbl="sibTrans2D1" presStyleIdx="5" presStyleCnt="8"/>
      <dgm:spPr/>
    </dgm:pt>
    <dgm:pt modelId="{1E1A0A64-4243-4C30-B980-FD7DBD7189A3}" type="pres">
      <dgm:prSet presAssocID="{B0924AA6-5380-4EFA-85F3-74F697F0D723}" presName="node" presStyleLbl="node1" presStyleIdx="6" presStyleCnt="8" custScaleX="155938" custScaleY="153246">
        <dgm:presLayoutVars>
          <dgm:bulletEnabled val="1"/>
        </dgm:presLayoutVars>
      </dgm:prSet>
      <dgm:spPr/>
      <dgm:t>
        <a:bodyPr/>
        <a:lstStyle/>
        <a:p>
          <a:endParaRPr lang="es-CR"/>
        </a:p>
      </dgm:t>
    </dgm:pt>
    <dgm:pt modelId="{AEA97CF7-45C1-4F6A-B8CF-EB086651B324}" type="pres">
      <dgm:prSet presAssocID="{B0924AA6-5380-4EFA-85F3-74F697F0D723}" presName="dummy" presStyleCnt="0"/>
      <dgm:spPr/>
    </dgm:pt>
    <dgm:pt modelId="{635983CA-0EF4-4571-98A1-B5C4B805AC00}" type="pres">
      <dgm:prSet presAssocID="{F4DCD8AD-9324-4271-883D-C51A3BAD016A}" presName="sibTrans" presStyleLbl="sibTrans2D1" presStyleIdx="6" presStyleCnt="8"/>
      <dgm:spPr/>
    </dgm:pt>
    <dgm:pt modelId="{28C9C7DE-6010-41B5-B544-7CE9B298A897}" type="pres">
      <dgm:prSet presAssocID="{A3E4E39C-D202-447C-97FD-C3EE7F1DE65C}" presName="node" presStyleLbl="node1" presStyleIdx="7" presStyleCnt="8" custScaleX="155938" custScaleY="153246">
        <dgm:presLayoutVars>
          <dgm:bulletEnabled val="1"/>
        </dgm:presLayoutVars>
      </dgm:prSet>
      <dgm:spPr/>
      <dgm:t>
        <a:bodyPr/>
        <a:lstStyle/>
        <a:p>
          <a:endParaRPr lang="es-CR"/>
        </a:p>
      </dgm:t>
    </dgm:pt>
    <dgm:pt modelId="{C3D9443D-A8BA-4566-BA52-FA6D117D1F81}" type="pres">
      <dgm:prSet presAssocID="{A3E4E39C-D202-447C-97FD-C3EE7F1DE65C}" presName="dummy" presStyleCnt="0"/>
      <dgm:spPr/>
    </dgm:pt>
    <dgm:pt modelId="{AEE18650-242A-40BE-9FA8-5F1E96E70D05}" type="pres">
      <dgm:prSet presAssocID="{E0DA6721-D65B-4BB8-96CF-B4A7C62747A9}" presName="sibTrans" presStyleLbl="sibTrans2D1" presStyleIdx="7" presStyleCnt="8"/>
      <dgm:spPr/>
    </dgm:pt>
  </dgm:ptLst>
  <dgm:cxnLst>
    <dgm:cxn modelId="{01B5C93A-CA47-42CB-ACA0-1831FBC3380A}" type="presOf" srcId="{C1339C83-8D68-4450-8900-72FF4AFFC202}" destId="{CEFBC25E-166E-4324-A463-B20D673C8A50}" srcOrd="0" destOrd="0" presId="urn:microsoft.com/office/officeart/2005/8/layout/radial6"/>
    <dgm:cxn modelId="{0E85B249-838E-4C9E-B493-256CA52247B5}" type="presOf" srcId="{FAE2C832-1E8F-4483-8C9A-A3EC55AE4D25}" destId="{61C1F6C2-0F07-407A-ABF5-ED88604BC1B4}" srcOrd="0" destOrd="0" presId="urn:microsoft.com/office/officeart/2005/8/layout/radial6"/>
    <dgm:cxn modelId="{F61D3E5E-E68E-4A00-A4FE-28E3F6204D95}" srcId="{B772BB04-5395-42B6-8B7F-1663336E451E}" destId="{C1339C83-8D68-4450-8900-72FF4AFFC202}" srcOrd="1" destOrd="0" parTransId="{20A4F1ED-A7EF-4200-BE76-F6417EF776DA}" sibTransId="{1CB346E0-29E9-4321-BDE1-1C617E0A5222}"/>
    <dgm:cxn modelId="{5EF2C437-C377-4FA0-96F9-6B34FB0FB99C}" srcId="{B772BB04-5395-42B6-8B7F-1663336E451E}" destId="{C290C475-B724-47D3-BA4C-D2BAD6F06635}" srcOrd="5" destOrd="0" parTransId="{9651BFB0-B27B-4FF0-B6EF-F2AF63A4598E}" sibTransId="{A427F4DF-D1D2-421A-977D-A92C7188E7F1}"/>
    <dgm:cxn modelId="{E21D8269-994B-407A-B3A8-535747F6E947}" type="presOf" srcId="{A3E4E39C-D202-447C-97FD-C3EE7F1DE65C}" destId="{28C9C7DE-6010-41B5-B544-7CE9B298A897}" srcOrd="0" destOrd="0" presId="urn:microsoft.com/office/officeart/2005/8/layout/radial6"/>
    <dgm:cxn modelId="{9D416712-DDE8-4F18-B155-09FB94031503}" srcId="{B772BB04-5395-42B6-8B7F-1663336E451E}" destId="{B0924AA6-5380-4EFA-85F3-74F697F0D723}" srcOrd="6" destOrd="0" parTransId="{3354E8B2-96EE-400F-A706-27F3809F3B26}" sibTransId="{F4DCD8AD-9324-4271-883D-C51A3BAD016A}"/>
    <dgm:cxn modelId="{079706ED-D936-428E-8316-EF04557CF8D4}" type="presOf" srcId="{B772BB04-5395-42B6-8B7F-1663336E451E}" destId="{709B6A91-D13B-4DBD-8EEF-BA2BC9CC8B95}" srcOrd="0" destOrd="0" presId="urn:microsoft.com/office/officeart/2005/8/layout/radial6"/>
    <dgm:cxn modelId="{B278DDB5-A42E-48ED-BFAC-83DE5EDEE1B1}" type="presOf" srcId="{B27E757B-ECAE-4E07-8131-EB14E6DD3690}" destId="{E008DF7C-25B7-41ED-8D6B-B7624DCBFAA6}" srcOrd="0" destOrd="0" presId="urn:microsoft.com/office/officeart/2005/8/layout/radial6"/>
    <dgm:cxn modelId="{4D805EC0-CCAB-418D-B560-1BF321F4D629}" type="presOf" srcId="{E0DA6721-D65B-4BB8-96CF-B4A7C62747A9}" destId="{AEE18650-242A-40BE-9FA8-5F1E96E70D05}" srcOrd="0" destOrd="0" presId="urn:microsoft.com/office/officeart/2005/8/layout/radial6"/>
    <dgm:cxn modelId="{2069190E-16ED-45AF-8F96-4655FAB7A696}" type="presOf" srcId="{ADDA37FD-D037-4480-AC8E-1076E81C75A7}" destId="{7011551D-6BD0-4B1F-9493-AC040BB686E6}" srcOrd="0" destOrd="0" presId="urn:microsoft.com/office/officeart/2005/8/layout/radial6"/>
    <dgm:cxn modelId="{F29A4817-5E1E-4122-BB19-C570647D8B3D}" type="presOf" srcId="{2EC247DA-5474-48CB-AAA5-B589B63712B1}" destId="{186777F4-BA0A-4DD8-8DDC-B7DBD31A5D27}" srcOrd="0" destOrd="0" presId="urn:microsoft.com/office/officeart/2005/8/layout/radial6"/>
    <dgm:cxn modelId="{4B30BD4C-9818-4445-91D5-7FED2A953312}" srcId="{24742867-6FD6-4216-9ACB-9FDD4894D747}" destId="{B772BB04-5395-42B6-8B7F-1663336E451E}" srcOrd="0" destOrd="0" parTransId="{45922070-3A27-44E0-B504-B46BB0456E92}" sibTransId="{089B277D-E0BF-45AC-B783-7F77F49C5AFE}"/>
    <dgm:cxn modelId="{1A428F07-D498-45CB-A4A5-9FF382CDB096}" type="presOf" srcId="{E13994BE-E98B-4706-AA22-5C97F225B75C}" destId="{B22409E1-CF1B-4104-89CD-07A0FAEE8D03}" srcOrd="0" destOrd="0" presId="urn:microsoft.com/office/officeart/2005/8/layout/radial6"/>
    <dgm:cxn modelId="{D125B371-12A3-474A-8B10-89F0E81A87E2}" type="presOf" srcId="{4347CDBF-0C2F-4FE0-94DE-4DD28550D650}" destId="{929FFB2B-B736-45FE-A34C-F1E5DEE17872}" srcOrd="0" destOrd="0" presId="urn:microsoft.com/office/officeart/2005/8/layout/radial6"/>
    <dgm:cxn modelId="{63D304E7-8C40-4807-9FA8-2DF7FD62565F}" type="presOf" srcId="{F4DCD8AD-9324-4271-883D-C51A3BAD016A}" destId="{635983CA-0EF4-4571-98A1-B5C4B805AC00}" srcOrd="0" destOrd="0" presId="urn:microsoft.com/office/officeart/2005/8/layout/radial6"/>
    <dgm:cxn modelId="{9470E94F-6D61-4F95-9354-3F3FFE7C3FCE}" srcId="{B772BB04-5395-42B6-8B7F-1663336E451E}" destId="{1838DC32-B34A-402C-B805-CF41AC34DAC4}" srcOrd="2" destOrd="0" parTransId="{11545F75-B321-4F95-8187-40320D178B37}" sibTransId="{ADDA37FD-D037-4480-AC8E-1076E81C75A7}"/>
    <dgm:cxn modelId="{255FB43D-8F99-49E5-8495-4F75DAB02377}" type="presOf" srcId="{A427F4DF-D1D2-421A-977D-A92C7188E7F1}" destId="{A478139D-B24F-4189-B6B4-A22A79B04794}" srcOrd="0" destOrd="0" presId="urn:microsoft.com/office/officeart/2005/8/layout/radial6"/>
    <dgm:cxn modelId="{6210B2F4-0642-4E91-99E6-E1FB5EB65634}" type="presOf" srcId="{B0924AA6-5380-4EFA-85F3-74F697F0D723}" destId="{1E1A0A64-4243-4C30-B980-FD7DBD7189A3}" srcOrd="0" destOrd="0" presId="urn:microsoft.com/office/officeart/2005/8/layout/radial6"/>
    <dgm:cxn modelId="{6B792364-0C53-4798-A816-533A4AD37BDA}" type="presOf" srcId="{C290C475-B724-47D3-BA4C-D2BAD6F06635}" destId="{F4624FBD-B0F9-4751-9534-8CA1CDA34F11}" srcOrd="0" destOrd="0" presId="urn:microsoft.com/office/officeart/2005/8/layout/radial6"/>
    <dgm:cxn modelId="{EA8954EA-0BA2-4BF8-97C7-73E5F9903EE1}" type="presOf" srcId="{5AD71431-09B3-45FB-B544-E0E8BB928ADF}" destId="{9BD06673-3CDF-4F66-9F2A-E4FC06C33163}" srcOrd="0" destOrd="0" presId="urn:microsoft.com/office/officeart/2005/8/layout/radial6"/>
    <dgm:cxn modelId="{4AA800FE-31EA-45F8-A3E2-9E5FD32CA867}" type="presOf" srcId="{24742867-6FD6-4216-9ACB-9FDD4894D747}" destId="{EDE82CFD-ABE7-409C-A30C-3F88E7F04535}" srcOrd="0" destOrd="0" presId="urn:microsoft.com/office/officeart/2005/8/layout/radial6"/>
    <dgm:cxn modelId="{3EDB4FA1-F17B-4787-8E01-2C4F48CCA8E9}" srcId="{B772BB04-5395-42B6-8B7F-1663336E451E}" destId="{B27E757B-ECAE-4E07-8131-EB14E6DD3690}" srcOrd="3" destOrd="0" parTransId="{C676D3CD-681E-49BB-B040-AB9D9A558776}" sibTransId="{FAE2C832-1E8F-4483-8C9A-A3EC55AE4D25}"/>
    <dgm:cxn modelId="{C4E4043E-3938-4C1F-82FA-2152232CE393}" srcId="{B772BB04-5395-42B6-8B7F-1663336E451E}" destId="{2EC247DA-5474-48CB-AAA5-B589B63712B1}" srcOrd="4" destOrd="0" parTransId="{3849CF67-71CC-4B65-97D6-AA3E8D9DC44C}" sibTransId="{5AD71431-09B3-45FB-B544-E0E8BB928ADF}"/>
    <dgm:cxn modelId="{B6AE4974-ADCD-4E5F-8D55-F1B1BDB95A2A}" type="presOf" srcId="{1CB346E0-29E9-4321-BDE1-1C617E0A5222}" destId="{D947D05F-C876-4DC3-8EA9-302B498AEAC7}" srcOrd="0" destOrd="0" presId="urn:microsoft.com/office/officeart/2005/8/layout/radial6"/>
    <dgm:cxn modelId="{0FF7B6A4-4627-4315-BDBF-BC1499AC08E1}" srcId="{B772BB04-5395-42B6-8B7F-1663336E451E}" destId="{4347CDBF-0C2F-4FE0-94DE-4DD28550D650}" srcOrd="0" destOrd="0" parTransId="{A9337738-A307-463D-AB55-92B0D19C8A07}" sibTransId="{E13994BE-E98B-4706-AA22-5C97F225B75C}"/>
    <dgm:cxn modelId="{EF32963A-398C-438C-9947-502093A890E6}" type="presOf" srcId="{1838DC32-B34A-402C-B805-CF41AC34DAC4}" destId="{041A7C8D-069E-4625-B29F-43CDC983B1EE}" srcOrd="0" destOrd="0" presId="urn:microsoft.com/office/officeart/2005/8/layout/radial6"/>
    <dgm:cxn modelId="{5A21987C-0FC2-4E9D-BB18-DF0091304B93}" srcId="{B772BB04-5395-42B6-8B7F-1663336E451E}" destId="{A3E4E39C-D202-447C-97FD-C3EE7F1DE65C}" srcOrd="7" destOrd="0" parTransId="{1CC49B93-7252-416F-A732-AF6B6090199E}" sibTransId="{E0DA6721-D65B-4BB8-96CF-B4A7C62747A9}"/>
    <dgm:cxn modelId="{C8EE02D3-276A-4698-82A2-AA2175385749}" type="presParOf" srcId="{EDE82CFD-ABE7-409C-A30C-3F88E7F04535}" destId="{709B6A91-D13B-4DBD-8EEF-BA2BC9CC8B95}" srcOrd="0" destOrd="0" presId="urn:microsoft.com/office/officeart/2005/8/layout/radial6"/>
    <dgm:cxn modelId="{BEAED3A6-FB59-4F4D-8BE1-A8812D40115F}" type="presParOf" srcId="{EDE82CFD-ABE7-409C-A30C-3F88E7F04535}" destId="{929FFB2B-B736-45FE-A34C-F1E5DEE17872}" srcOrd="1" destOrd="0" presId="urn:microsoft.com/office/officeart/2005/8/layout/radial6"/>
    <dgm:cxn modelId="{CF048007-3DDC-41E6-9F70-12F50C645FEA}" type="presParOf" srcId="{EDE82CFD-ABE7-409C-A30C-3F88E7F04535}" destId="{F58E356A-F7E3-4F35-B457-32EE6C0188CE}" srcOrd="2" destOrd="0" presId="urn:microsoft.com/office/officeart/2005/8/layout/radial6"/>
    <dgm:cxn modelId="{21441A03-F80B-4220-B34E-A90C2D61C4B2}" type="presParOf" srcId="{EDE82CFD-ABE7-409C-A30C-3F88E7F04535}" destId="{B22409E1-CF1B-4104-89CD-07A0FAEE8D03}" srcOrd="3" destOrd="0" presId="urn:microsoft.com/office/officeart/2005/8/layout/radial6"/>
    <dgm:cxn modelId="{022B089F-1DC0-4ADD-93D9-FA36D4D8035B}" type="presParOf" srcId="{EDE82CFD-ABE7-409C-A30C-3F88E7F04535}" destId="{CEFBC25E-166E-4324-A463-B20D673C8A50}" srcOrd="4" destOrd="0" presId="urn:microsoft.com/office/officeart/2005/8/layout/radial6"/>
    <dgm:cxn modelId="{0AA00C4C-CCC7-4222-ACFC-196743B9DBE1}" type="presParOf" srcId="{EDE82CFD-ABE7-409C-A30C-3F88E7F04535}" destId="{A471BFE4-3F31-47C3-B72D-BAEB93ABD819}" srcOrd="5" destOrd="0" presId="urn:microsoft.com/office/officeart/2005/8/layout/radial6"/>
    <dgm:cxn modelId="{CEDA2773-D7B6-425E-80DE-8B9DBB6CF7C3}" type="presParOf" srcId="{EDE82CFD-ABE7-409C-A30C-3F88E7F04535}" destId="{D947D05F-C876-4DC3-8EA9-302B498AEAC7}" srcOrd="6" destOrd="0" presId="urn:microsoft.com/office/officeart/2005/8/layout/radial6"/>
    <dgm:cxn modelId="{F4E51448-239B-48A7-BA9C-D7AD154D0E61}" type="presParOf" srcId="{EDE82CFD-ABE7-409C-A30C-3F88E7F04535}" destId="{041A7C8D-069E-4625-B29F-43CDC983B1EE}" srcOrd="7" destOrd="0" presId="urn:microsoft.com/office/officeart/2005/8/layout/radial6"/>
    <dgm:cxn modelId="{E23A4CDE-9110-47A4-B71A-A2202F5036BA}" type="presParOf" srcId="{EDE82CFD-ABE7-409C-A30C-3F88E7F04535}" destId="{1586C73C-8C46-4EDE-B0D5-F74945C1D4FE}" srcOrd="8" destOrd="0" presId="urn:microsoft.com/office/officeart/2005/8/layout/radial6"/>
    <dgm:cxn modelId="{90ADA260-6BFC-446C-AEE3-6B6D73E05CA2}" type="presParOf" srcId="{EDE82CFD-ABE7-409C-A30C-3F88E7F04535}" destId="{7011551D-6BD0-4B1F-9493-AC040BB686E6}" srcOrd="9" destOrd="0" presId="urn:microsoft.com/office/officeart/2005/8/layout/radial6"/>
    <dgm:cxn modelId="{FEBD18DF-EDFA-4635-800F-395729154833}" type="presParOf" srcId="{EDE82CFD-ABE7-409C-A30C-3F88E7F04535}" destId="{E008DF7C-25B7-41ED-8D6B-B7624DCBFAA6}" srcOrd="10" destOrd="0" presId="urn:microsoft.com/office/officeart/2005/8/layout/radial6"/>
    <dgm:cxn modelId="{331CCDDA-92F6-46EB-86E3-00BD8909BC42}" type="presParOf" srcId="{EDE82CFD-ABE7-409C-A30C-3F88E7F04535}" destId="{B21B9D78-2013-4EC5-B6F5-B237F6CC4EB7}" srcOrd="11" destOrd="0" presId="urn:microsoft.com/office/officeart/2005/8/layout/radial6"/>
    <dgm:cxn modelId="{4459BC71-B313-4588-8377-4409C8B9EACA}" type="presParOf" srcId="{EDE82CFD-ABE7-409C-A30C-3F88E7F04535}" destId="{61C1F6C2-0F07-407A-ABF5-ED88604BC1B4}" srcOrd="12" destOrd="0" presId="urn:microsoft.com/office/officeart/2005/8/layout/radial6"/>
    <dgm:cxn modelId="{B6EFB1EF-97AC-45FD-866C-E02BA2DB71BC}" type="presParOf" srcId="{EDE82CFD-ABE7-409C-A30C-3F88E7F04535}" destId="{186777F4-BA0A-4DD8-8DDC-B7DBD31A5D27}" srcOrd="13" destOrd="0" presId="urn:microsoft.com/office/officeart/2005/8/layout/radial6"/>
    <dgm:cxn modelId="{9FC3EE06-62D8-4155-AD13-C1FE692C9CA1}" type="presParOf" srcId="{EDE82CFD-ABE7-409C-A30C-3F88E7F04535}" destId="{4F1041E3-7A66-403C-BD7D-C6ED3390363B}" srcOrd="14" destOrd="0" presId="urn:microsoft.com/office/officeart/2005/8/layout/radial6"/>
    <dgm:cxn modelId="{93EC00E4-FB3E-4EB5-8D90-EEEA4692CF14}" type="presParOf" srcId="{EDE82CFD-ABE7-409C-A30C-3F88E7F04535}" destId="{9BD06673-3CDF-4F66-9F2A-E4FC06C33163}" srcOrd="15" destOrd="0" presId="urn:microsoft.com/office/officeart/2005/8/layout/radial6"/>
    <dgm:cxn modelId="{55F5555E-55DB-4E21-B66E-38390E8D3D61}" type="presParOf" srcId="{EDE82CFD-ABE7-409C-A30C-3F88E7F04535}" destId="{F4624FBD-B0F9-4751-9534-8CA1CDA34F11}" srcOrd="16" destOrd="0" presId="urn:microsoft.com/office/officeart/2005/8/layout/radial6"/>
    <dgm:cxn modelId="{B37AE403-2993-46AD-BEE7-D881FCAA13CB}" type="presParOf" srcId="{EDE82CFD-ABE7-409C-A30C-3F88E7F04535}" destId="{7803E1D6-0042-41F7-8B08-1455533360AC}" srcOrd="17" destOrd="0" presId="urn:microsoft.com/office/officeart/2005/8/layout/radial6"/>
    <dgm:cxn modelId="{CA1EDE8B-D875-4967-8886-11CB43866495}" type="presParOf" srcId="{EDE82CFD-ABE7-409C-A30C-3F88E7F04535}" destId="{A478139D-B24F-4189-B6B4-A22A79B04794}" srcOrd="18" destOrd="0" presId="urn:microsoft.com/office/officeart/2005/8/layout/radial6"/>
    <dgm:cxn modelId="{EF4ED36C-3F62-44C1-A680-C0CC5CE0B2DF}" type="presParOf" srcId="{EDE82CFD-ABE7-409C-A30C-3F88E7F04535}" destId="{1E1A0A64-4243-4C30-B980-FD7DBD7189A3}" srcOrd="19" destOrd="0" presId="urn:microsoft.com/office/officeart/2005/8/layout/radial6"/>
    <dgm:cxn modelId="{A445440F-6B34-4B4D-A7C3-A43F82C9858C}" type="presParOf" srcId="{EDE82CFD-ABE7-409C-A30C-3F88E7F04535}" destId="{AEA97CF7-45C1-4F6A-B8CF-EB086651B324}" srcOrd="20" destOrd="0" presId="urn:microsoft.com/office/officeart/2005/8/layout/radial6"/>
    <dgm:cxn modelId="{74B4879F-55D9-4B08-8EB7-137786EE581D}" type="presParOf" srcId="{EDE82CFD-ABE7-409C-A30C-3F88E7F04535}" destId="{635983CA-0EF4-4571-98A1-B5C4B805AC00}" srcOrd="21" destOrd="0" presId="urn:microsoft.com/office/officeart/2005/8/layout/radial6"/>
    <dgm:cxn modelId="{C920437E-CCBF-4891-8F04-33950581FA0D}" type="presParOf" srcId="{EDE82CFD-ABE7-409C-A30C-3F88E7F04535}" destId="{28C9C7DE-6010-41B5-B544-7CE9B298A897}" srcOrd="22" destOrd="0" presId="urn:microsoft.com/office/officeart/2005/8/layout/radial6"/>
    <dgm:cxn modelId="{10119003-8712-4F33-BA22-D74CA9D4091A}" type="presParOf" srcId="{EDE82CFD-ABE7-409C-A30C-3F88E7F04535}" destId="{C3D9443D-A8BA-4566-BA52-FA6D117D1F81}" srcOrd="23" destOrd="0" presId="urn:microsoft.com/office/officeart/2005/8/layout/radial6"/>
    <dgm:cxn modelId="{C4951901-C8A0-45F8-BF36-3B24B4D3B0BC}" type="presParOf" srcId="{EDE82CFD-ABE7-409C-A30C-3F88E7F04535}" destId="{AEE18650-242A-40BE-9FA8-5F1E96E70D05}"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4742867-6FD6-4216-9ACB-9FDD4894D747}"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s-CR"/>
        </a:p>
      </dgm:t>
    </dgm:pt>
    <dgm:pt modelId="{B772BB04-5395-42B6-8B7F-1663336E451E}">
      <dgm:prSet phldrT="[Texto]" custT="1"/>
      <dgm:spPr>
        <a:solidFill>
          <a:srgbClr val="00519E"/>
        </a:solidFill>
      </dgm:spPr>
      <dgm:t>
        <a:bodyPr/>
        <a:lstStyle/>
        <a:p>
          <a:r>
            <a:rPr lang="es-CR" sz="3600" b="1" dirty="0" smtClean="0">
              <a:solidFill>
                <a:schemeClr val="bg1"/>
              </a:solidFill>
            </a:rPr>
            <a:t>CNSED</a:t>
          </a:r>
          <a:endParaRPr lang="es-CR" sz="3600" b="1" dirty="0">
            <a:solidFill>
              <a:schemeClr val="bg1"/>
            </a:solidFill>
          </a:endParaRPr>
        </a:p>
      </dgm:t>
    </dgm:pt>
    <dgm:pt modelId="{45922070-3A27-44E0-B504-B46BB0456E92}" type="parTrans" cxnId="{4B30BD4C-9818-4445-91D5-7FED2A953312}">
      <dgm:prSet/>
      <dgm:spPr/>
      <dgm:t>
        <a:bodyPr/>
        <a:lstStyle/>
        <a:p>
          <a:endParaRPr lang="es-CR" sz="1600">
            <a:solidFill>
              <a:schemeClr val="bg1"/>
            </a:solidFill>
          </a:endParaRPr>
        </a:p>
      </dgm:t>
    </dgm:pt>
    <dgm:pt modelId="{089B277D-E0BF-45AC-B783-7F77F49C5AFE}" type="sibTrans" cxnId="{4B30BD4C-9818-4445-91D5-7FED2A953312}">
      <dgm:prSet/>
      <dgm:spPr/>
      <dgm:t>
        <a:bodyPr/>
        <a:lstStyle/>
        <a:p>
          <a:endParaRPr lang="es-CR" sz="1600">
            <a:solidFill>
              <a:schemeClr val="bg1"/>
            </a:solidFill>
          </a:endParaRPr>
        </a:p>
      </dgm:t>
    </dgm:pt>
    <dgm:pt modelId="{4347CDBF-0C2F-4FE0-94DE-4DD28550D650}">
      <dgm:prSet phldrT="[Texto]" custT="1"/>
      <dgm:spPr>
        <a:solidFill>
          <a:schemeClr val="bg1">
            <a:lumMod val="85000"/>
          </a:schemeClr>
        </a:solidFill>
        <a:ln>
          <a:solidFill>
            <a:srgbClr val="FF9C32"/>
          </a:solidFill>
        </a:ln>
      </dgm:spPr>
      <dgm:t>
        <a:bodyPr/>
        <a:lstStyle/>
        <a:p>
          <a:r>
            <a:rPr lang="es-ES" sz="1600" dirty="0" smtClean="0">
              <a:solidFill>
                <a:schemeClr val="bg2">
                  <a:lumMod val="25000"/>
                </a:schemeClr>
              </a:solidFill>
              <a:effectLst/>
              <a:latin typeface="+mn-lt"/>
              <a:ea typeface="+mn-ea"/>
              <a:cs typeface="+mn-cs"/>
            </a:rPr>
            <a:t>Dictámenes C-157-2016 y C-183-2016 emitidos por la Procuraduría General (PGR), y de su dictamen C-001-2017 de 2017-01-06 = necesidad de establecer una nueva estrategia para la rectoría del Sistema Nacional de Archivos.</a:t>
          </a:r>
          <a:endParaRPr lang="es-CR" sz="1600" dirty="0">
            <a:solidFill>
              <a:schemeClr val="bg2">
                <a:lumMod val="25000"/>
              </a:schemeClr>
            </a:solidFill>
          </a:endParaRPr>
        </a:p>
      </dgm:t>
    </dgm:pt>
    <dgm:pt modelId="{A9337738-A307-463D-AB55-92B0D19C8A07}" type="parTrans" cxnId="{0FF7B6A4-4627-4315-BDBF-BC1499AC08E1}">
      <dgm:prSet/>
      <dgm:spPr/>
      <dgm:t>
        <a:bodyPr/>
        <a:lstStyle/>
        <a:p>
          <a:endParaRPr lang="es-CR" sz="1600">
            <a:solidFill>
              <a:schemeClr val="bg1"/>
            </a:solidFill>
          </a:endParaRPr>
        </a:p>
      </dgm:t>
    </dgm:pt>
    <dgm:pt modelId="{E13994BE-E98B-4706-AA22-5C97F225B75C}" type="sibTrans" cxnId="{0FF7B6A4-4627-4315-BDBF-BC1499AC08E1}">
      <dgm:prSet/>
      <dgm:spPr/>
      <dgm:t>
        <a:bodyPr/>
        <a:lstStyle/>
        <a:p>
          <a:endParaRPr lang="es-CR" sz="1600">
            <a:solidFill>
              <a:schemeClr val="bg1"/>
            </a:solidFill>
          </a:endParaRPr>
        </a:p>
      </dgm:t>
    </dgm:pt>
    <dgm:pt modelId="{C1339C83-8D68-4450-8900-72FF4AFFC202}">
      <dgm:prSet phldrT="[Texto]" custT="1"/>
      <dgm:spPr>
        <a:solidFill>
          <a:schemeClr val="bg1">
            <a:lumMod val="85000"/>
          </a:schemeClr>
        </a:solidFill>
        <a:ln>
          <a:solidFill>
            <a:srgbClr val="00519E"/>
          </a:solidFill>
        </a:ln>
      </dgm:spPr>
      <dgm:t>
        <a:bodyPr/>
        <a:lstStyle/>
        <a:p>
          <a:r>
            <a:rPr lang="es-CR" sz="1600" dirty="0" smtClean="0">
              <a:solidFill>
                <a:schemeClr val="bg2">
                  <a:lumMod val="25000"/>
                </a:schemeClr>
              </a:solidFill>
            </a:rPr>
            <a:t>Determinación de la vigencia administrativa legal mediante la macroevaluación -} valoración funcional.</a:t>
          </a:r>
          <a:endParaRPr lang="es-CR" sz="1600" dirty="0">
            <a:solidFill>
              <a:schemeClr val="bg2">
                <a:lumMod val="25000"/>
              </a:schemeClr>
            </a:solidFill>
          </a:endParaRPr>
        </a:p>
      </dgm:t>
    </dgm:pt>
    <dgm:pt modelId="{20A4F1ED-A7EF-4200-BE76-F6417EF776DA}" type="parTrans" cxnId="{F61D3E5E-E68E-4A00-A4FE-28E3F6204D95}">
      <dgm:prSet/>
      <dgm:spPr/>
      <dgm:t>
        <a:bodyPr/>
        <a:lstStyle/>
        <a:p>
          <a:endParaRPr lang="es-CR" sz="1600">
            <a:solidFill>
              <a:schemeClr val="bg1"/>
            </a:solidFill>
          </a:endParaRPr>
        </a:p>
      </dgm:t>
    </dgm:pt>
    <dgm:pt modelId="{1CB346E0-29E9-4321-BDE1-1C617E0A5222}" type="sibTrans" cxnId="{F61D3E5E-E68E-4A00-A4FE-28E3F6204D95}">
      <dgm:prSet/>
      <dgm:spPr/>
      <dgm:t>
        <a:bodyPr/>
        <a:lstStyle/>
        <a:p>
          <a:endParaRPr lang="es-CR" sz="1600">
            <a:solidFill>
              <a:schemeClr val="bg1"/>
            </a:solidFill>
          </a:endParaRPr>
        </a:p>
      </dgm:t>
    </dgm:pt>
    <dgm:pt modelId="{1838DC32-B34A-402C-B805-CF41AC34DAC4}">
      <dgm:prSet phldrT="[Texto]" custT="1"/>
      <dgm:spPr>
        <a:solidFill>
          <a:schemeClr val="bg1">
            <a:lumMod val="85000"/>
          </a:schemeClr>
        </a:solidFill>
        <a:ln>
          <a:solidFill>
            <a:srgbClr val="00519E"/>
          </a:solidFill>
        </a:ln>
      </dgm:spPr>
      <dgm:t>
        <a:bodyPr/>
        <a:lstStyle/>
        <a:p>
          <a:r>
            <a:rPr lang="es-CR" sz="1600" dirty="0" smtClean="0">
              <a:solidFill>
                <a:schemeClr val="bg2">
                  <a:lumMod val="25000"/>
                </a:schemeClr>
              </a:solidFill>
            </a:rPr>
            <a:t>Aprobación formal de los plazos de retención a series documentales que proceden de procesos de trabajo.</a:t>
          </a:r>
          <a:endParaRPr lang="es-CR" sz="1600" dirty="0">
            <a:solidFill>
              <a:schemeClr val="bg2">
                <a:lumMod val="25000"/>
              </a:schemeClr>
            </a:solidFill>
          </a:endParaRPr>
        </a:p>
      </dgm:t>
    </dgm:pt>
    <dgm:pt modelId="{11545F75-B321-4F95-8187-40320D178B37}" type="parTrans" cxnId="{9470E94F-6D61-4F95-9354-3F3FFE7C3FCE}">
      <dgm:prSet/>
      <dgm:spPr/>
      <dgm:t>
        <a:bodyPr/>
        <a:lstStyle/>
        <a:p>
          <a:endParaRPr lang="es-CR" sz="1600">
            <a:solidFill>
              <a:schemeClr val="bg1"/>
            </a:solidFill>
          </a:endParaRPr>
        </a:p>
      </dgm:t>
    </dgm:pt>
    <dgm:pt modelId="{ADDA37FD-D037-4480-AC8E-1076E81C75A7}" type="sibTrans" cxnId="{9470E94F-6D61-4F95-9354-3F3FFE7C3FCE}">
      <dgm:prSet/>
      <dgm:spPr/>
      <dgm:t>
        <a:bodyPr/>
        <a:lstStyle/>
        <a:p>
          <a:endParaRPr lang="es-CR" sz="1600">
            <a:solidFill>
              <a:schemeClr val="bg1"/>
            </a:solidFill>
          </a:endParaRPr>
        </a:p>
      </dgm:t>
    </dgm:pt>
    <dgm:pt modelId="{B27E757B-ECAE-4E07-8131-EB14E6DD3690}">
      <dgm:prSet phldrT="[Texto]" custT="1"/>
      <dgm:spPr>
        <a:solidFill>
          <a:schemeClr val="bg1">
            <a:lumMod val="85000"/>
          </a:schemeClr>
        </a:solidFill>
        <a:ln>
          <a:solidFill>
            <a:srgbClr val="00519E"/>
          </a:solidFill>
        </a:ln>
      </dgm:spPr>
      <dgm:t>
        <a:bodyPr/>
        <a:lstStyle/>
        <a:p>
          <a:r>
            <a:rPr lang="es-CR" sz="1600" dirty="0" smtClean="0">
              <a:solidFill>
                <a:schemeClr val="bg2">
                  <a:lumMod val="25000"/>
                </a:schemeClr>
              </a:solidFill>
            </a:rPr>
            <a:t>Presentación de trámites de valoración(tablas de plazos o valoraciones parciales ) -} perspectiva funcional.</a:t>
          </a:r>
          <a:endParaRPr lang="es-CR" sz="1600" dirty="0">
            <a:solidFill>
              <a:schemeClr val="bg2">
                <a:lumMod val="25000"/>
              </a:schemeClr>
            </a:solidFill>
          </a:endParaRPr>
        </a:p>
      </dgm:t>
    </dgm:pt>
    <dgm:pt modelId="{C676D3CD-681E-49BB-B040-AB9D9A558776}" type="parTrans" cxnId="{3EDB4FA1-F17B-4787-8E01-2C4F48CCA8E9}">
      <dgm:prSet/>
      <dgm:spPr/>
      <dgm:t>
        <a:bodyPr/>
        <a:lstStyle/>
        <a:p>
          <a:endParaRPr lang="es-CR" sz="1600">
            <a:solidFill>
              <a:schemeClr val="bg1"/>
            </a:solidFill>
          </a:endParaRPr>
        </a:p>
      </dgm:t>
    </dgm:pt>
    <dgm:pt modelId="{FAE2C832-1E8F-4483-8C9A-A3EC55AE4D25}" type="sibTrans" cxnId="{3EDB4FA1-F17B-4787-8E01-2C4F48CCA8E9}">
      <dgm:prSet/>
      <dgm:spPr/>
      <dgm:t>
        <a:bodyPr/>
        <a:lstStyle/>
        <a:p>
          <a:endParaRPr lang="es-CR" sz="1600">
            <a:solidFill>
              <a:schemeClr val="bg1"/>
            </a:solidFill>
          </a:endParaRPr>
        </a:p>
      </dgm:t>
    </dgm:pt>
    <dgm:pt modelId="{54A1D991-CA2D-4480-86C0-88B53929F488}">
      <dgm:prSet phldrT="[Texto]" custT="1"/>
      <dgm:spPr>
        <a:solidFill>
          <a:srgbClr val="FF9C32"/>
        </a:solidFill>
      </dgm:spPr>
      <dgm:t>
        <a:bodyPr/>
        <a:lstStyle/>
        <a:p>
          <a:r>
            <a:rPr lang="es-CR" sz="3600" b="1" dirty="0" smtClean="0">
              <a:solidFill>
                <a:schemeClr val="bg1"/>
              </a:solidFill>
            </a:rPr>
            <a:t>Organizaciones públicas (CISED) / privadas</a:t>
          </a:r>
          <a:endParaRPr lang="es-CR" sz="3600" b="1" dirty="0">
            <a:solidFill>
              <a:schemeClr val="bg1"/>
            </a:solidFill>
          </a:endParaRPr>
        </a:p>
      </dgm:t>
    </dgm:pt>
    <dgm:pt modelId="{A1662CE2-B576-4C09-AA60-0AD488B34321}" type="parTrans" cxnId="{1972AF50-E382-4AFA-B872-515B9D762951}">
      <dgm:prSet/>
      <dgm:spPr/>
      <dgm:t>
        <a:bodyPr/>
        <a:lstStyle/>
        <a:p>
          <a:endParaRPr lang="es-CR" sz="1600">
            <a:solidFill>
              <a:schemeClr val="bg1"/>
            </a:solidFill>
          </a:endParaRPr>
        </a:p>
      </dgm:t>
    </dgm:pt>
    <dgm:pt modelId="{69807840-9A11-497C-BD43-9FD72E84BC4D}" type="sibTrans" cxnId="{1972AF50-E382-4AFA-B872-515B9D762951}">
      <dgm:prSet/>
      <dgm:spPr/>
      <dgm:t>
        <a:bodyPr/>
        <a:lstStyle/>
        <a:p>
          <a:endParaRPr lang="es-CR" sz="1600">
            <a:solidFill>
              <a:schemeClr val="bg1"/>
            </a:solidFill>
          </a:endParaRPr>
        </a:p>
      </dgm:t>
    </dgm:pt>
    <dgm:pt modelId="{AA47F45A-1CFA-4CAE-8808-3FF827A053FC}">
      <dgm:prSet phldrT="[Texto]" custT="1"/>
      <dgm:spPr>
        <a:solidFill>
          <a:schemeClr val="bg1">
            <a:lumMod val="85000"/>
          </a:schemeClr>
        </a:solidFill>
        <a:ln>
          <a:solidFill>
            <a:srgbClr val="00519E"/>
          </a:solidFill>
        </a:ln>
      </dgm:spPr>
      <dgm:t>
        <a:bodyPr/>
        <a:lstStyle/>
        <a:p>
          <a:r>
            <a:rPr lang="es-CR" sz="1600" dirty="0" smtClean="0">
              <a:solidFill>
                <a:schemeClr val="bg2">
                  <a:lumMod val="25000"/>
                </a:schemeClr>
              </a:solidFill>
            </a:rPr>
            <a:t>Identificación: función, estructura, organismo (contexto)</a:t>
          </a:r>
          <a:endParaRPr lang="es-CR" sz="1600" dirty="0">
            <a:solidFill>
              <a:schemeClr val="bg2">
                <a:lumMod val="25000"/>
              </a:schemeClr>
            </a:solidFill>
          </a:endParaRPr>
        </a:p>
      </dgm:t>
    </dgm:pt>
    <dgm:pt modelId="{134A15B5-01D8-45E8-AFA9-2F114DEC335E}" type="parTrans" cxnId="{84E288B9-8BEF-4311-8817-19DF16F6D05D}">
      <dgm:prSet/>
      <dgm:spPr/>
      <dgm:t>
        <a:bodyPr/>
        <a:lstStyle/>
        <a:p>
          <a:endParaRPr lang="es-CR" sz="1600">
            <a:solidFill>
              <a:schemeClr val="bg1"/>
            </a:solidFill>
          </a:endParaRPr>
        </a:p>
      </dgm:t>
    </dgm:pt>
    <dgm:pt modelId="{32D13168-0789-4E1C-BB60-EFE78CBE6C01}" type="sibTrans" cxnId="{84E288B9-8BEF-4311-8817-19DF16F6D05D}">
      <dgm:prSet/>
      <dgm:spPr/>
      <dgm:t>
        <a:bodyPr/>
        <a:lstStyle/>
        <a:p>
          <a:endParaRPr lang="es-CR" sz="1600">
            <a:solidFill>
              <a:schemeClr val="bg1"/>
            </a:solidFill>
          </a:endParaRPr>
        </a:p>
      </dgm:t>
    </dgm:pt>
    <dgm:pt modelId="{C9214D85-DC17-4ADC-A69B-36FA4531ECED}">
      <dgm:prSet phldrT="[Texto]" custT="1"/>
      <dgm:spPr>
        <a:solidFill>
          <a:schemeClr val="bg1">
            <a:lumMod val="85000"/>
          </a:schemeClr>
        </a:solidFill>
        <a:ln>
          <a:solidFill>
            <a:srgbClr val="FF9C32"/>
          </a:solidFill>
        </a:ln>
      </dgm:spPr>
      <dgm:t>
        <a:bodyPr/>
        <a:lstStyle/>
        <a:p>
          <a:r>
            <a:rPr lang="es-ES" sz="1600" dirty="0" smtClean="0">
              <a:solidFill>
                <a:schemeClr val="bg2">
                  <a:lumMod val="25000"/>
                </a:schemeClr>
              </a:solidFill>
              <a:effectLst/>
              <a:latin typeface="+mn-lt"/>
              <a:ea typeface="+mn-ea"/>
              <a:cs typeface="+mn-cs"/>
            </a:rPr>
            <a:t>Determinación de valores sociales. Actualización de sus criterios de valoración.</a:t>
          </a:r>
          <a:endParaRPr lang="es-CR" sz="1600" dirty="0">
            <a:solidFill>
              <a:schemeClr val="bg2">
                <a:lumMod val="25000"/>
              </a:schemeClr>
            </a:solidFill>
          </a:endParaRPr>
        </a:p>
      </dgm:t>
    </dgm:pt>
    <dgm:pt modelId="{8F549207-41C0-42A8-BDC6-2A2694A68888}" type="parTrans" cxnId="{2A54866F-F631-4601-BF92-432528E7DC97}">
      <dgm:prSet/>
      <dgm:spPr/>
      <dgm:t>
        <a:bodyPr/>
        <a:lstStyle/>
        <a:p>
          <a:endParaRPr lang="es-CR" sz="1600">
            <a:solidFill>
              <a:schemeClr val="bg1"/>
            </a:solidFill>
          </a:endParaRPr>
        </a:p>
      </dgm:t>
    </dgm:pt>
    <dgm:pt modelId="{75C3AC16-2534-495C-A0B8-376616A7EE50}" type="sibTrans" cxnId="{2A54866F-F631-4601-BF92-432528E7DC97}">
      <dgm:prSet/>
      <dgm:spPr/>
      <dgm:t>
        <a:bodyPr/>
        <a:lstStyle/>
        <a:p>
          <a:endParaRPr lang="es-CR" sz="1600">
            <a:solidFill>
              <a:schemeClr val="bg1"/>
            </a:solidFill>
          </a:endParaRPr>
        </a:p>
      </dgm:t>
    </dgm:pt>
    <dgm:pt modelId="{263123AB-1956-4946-BEFF-5D7DC243DEC4}">
      <dgm:prSet phldrT="[Texto]" custT="1"/>
      <dgm:spPr>
        <a:solidFill>
          <a:schemeClr val="bg1">
            <a:lumMod val="85000"/>
          </a:schemeClr>
        </a:solidFill>
        <a:ln>
          <a:solidFill>
            <a:srgbClr val="FF9C32"/>
          </a:solidFill>
        </a:ln>
      </dgm:spPr>
      <dgm:t>
        <a:bodyPr/>
        <a:lstStyle/>
        <a:p>
          <a:r>
            <a:rPr lang="es-CR" sz="1600" dirty="0" smtClean="0">
              <a:solidFill>
                <a:schemeClr val="bg2">
                  <a:lumMod val="25000"/>
                </a:schemeClr>
              </a:solidFill>
            </a:rPr>
            <a:t>Aceptación de trámites de valoración documental con perspectiva funcional = mayor alcance, mayor rescate de lo que se </a:t>
          </a:r>
          <a:r>
            <a:rPr lang="es-CR" sz="1600" smtClean="0">
              <a:solidFill>
                <a:schemeClr val="bg2">
                  <a:lumMod val="25000"/>
                </a:schemeClr>
              </a:solidFill>
            </a:rPr>
            <a:t>debe conservar</a:t>
          </a:r>
          <a:r>
            <a:rPr lang="es-ES" sz="1600" smtClean="0">
              <a:solidFill>
                <a:schemeClr val="bg2">
                  <a:lumMod val="25000"/>
                </a:schemeClr>
              </a:solidFill>
              <a:effectLst/>
              <a:latin typeface="+mn-lt"/>
              <a:ea typeface="+mn-ea"/>
              <a:cs typeface="+mn-cs"/>
            </a:rPr>
            <a:t>.</a:t>
          </a:r>
          <a:endParaRPr lang="es-CR" sz="1600" dirty="0">
            <a:solidFill>
              <a:schemeClr val="bg2">
                <a:lumMod val="25000"/>
              </a:schemeClr>
            </a:solidFill>
          </a:endParaRPr>
        </a:p>
      </dgm:t>
    </dgm:pt>
    <dgm:pt modelId="{884858A2-2949-46E9-8078-68A38710E654}" type="parTrans" cxnId="{C0B39573-78C3-46E1-A2E7-689AA2CF47FF}">
      <dgm:prSet/>
      <dgm:spPr/>
      <dgm:t>
        <a:bodyPr/>
        <a:lstStyle/>
        <a:p>
          <a:endParaRPr lang="es-CR" sz="1600">
            <a:solidFill>
              <a:schemeClr val="bg1"/>
            </a:solidFill>
          </a:endParaRPr>
        </a:p>
      </dgm:t>
    </dgm:pt>
    <dgm:pt modelId="{BFCA041B-E8B3-4C82-B820-9BEB6BAEB8FC}" type="sibTrans" cxnId="{C0B39573-78C3-46E1-A2E7-689AA2CF47FF}">
      <dgm:prSet/>
      <dgm:spPr/>
      <dgm:t>
        <a:bodyPr/>
        <a:lstStyle/>
        <a:p>
          <a:endParaRPr lang="es-CR" sz="1600">
            <a:solidFill>
              <a:schemeClr val="bg1"/>
            </a:solidFill>
          </a:endParaRPr>
        </a:p>
      </dgm:t>
    </dgm:pt>
    <dgm:pt modelId="{22C16408-5EB1-4B98-83B1-9E1892C216E2}">
      <dgm:prSet phldrT="[Texto]" custT="1"/>
      <dgm:spPr>
        <a:solidFill>
          <a:schemeClr val="bg1">
            <a:lumMod val="85000"/>
          </a:schemeClr>
        </a:solidFill>
        <a:ln>
          <a:solidFill>
            <a:srgbClr val="FF9C32"/>
          </a:solidFill>
        </a:ln>
      </dgm:spPr>
      <dgm:t>
        <a:bodyPr/>
        <a:lstStyle/>
        <a:p>
          <a:r>
            <a:rPr lang="es-CR" sz="1600" dirty="0" smtClean="0">
              <a:solidFill>
                <a:schemeClr val="bg2">
                  <a:lumMod val="25000"/>
                </a:schemeClr>
              </a:solidFill>
            </a:rPr>
            <a:t>Emisión </a:t>
          </a:r>
          <a:r>
            <a:rPr lang="es-ES" sz="1600" dirty="0" smtClean="0">
              <a:solidFill>
                <a:schemeClr val="bg2">
                  <a:lumMod val="25000"/>
                </a:schemeClr>
              </a:solidFill>
              <a:effectLst/>
              <a:latin typeface="+mn-lt"/>
              <a:ea typeface="+mn-ea"/>
              <a:cs typeface="+mn-cs"/>
            </a:rPr>
            <a:t>de declaratorias generales por oficio, producto de la macroevaluación -} valoración funcional + impacto social = valor social.</a:t>
          </a:r>
          <a:endParaRPr lang="es-CR" sz="1600" dirty="0">
            <a:solidFill>
              <a:schemeClr val="bg2">
                <a:lumMod val="25000"/>
              </a:schemeClr>
            </a:solidFill>
          </a:endParaRPr>
        </a:p>
      </dgm:t>
    </dgm:pt>
    <dgm:pt modelId="{47E28AB0-CACB-44A3-B972-5D8130E9E15F}" type="parTrans" cxnId="{E6D584F5-538A-4987-A504-282031937F38}">
      <dgm:prSet/>
      <dgm:spPr/>
    </dgm:pt>
    <dgm:pt modelId="{B7017D34-3BCC-4E56-8B4E-B650CA6A46AC}" type="sibTrans" cxnId="{E6D584F5-538A-4987-A504-282031937F38}">
      <dgm:prSet/>
      <dgm:spPr/>
    </dgm:pt>
    <dgm:pt modelId="{3E8B5AA6-85A3-4A8B-8E88-76FD71AC1DC2}" type="pres">
      <dgm:prSet presAssocID="{24742867-6FD6-4216-9ACB-9FDD4894D747}" presName="theList" presStyleCnt="0">
        <dgm:presLayoutVars>
          <dgm:dir/>
          <dgm:animLvl val="lvl"/>
          <dgm:resizeHandles val="exact"/>
        </dgm:presLayoutVars>
      </dgm:prSet>
      <dgm:spPr/>
    </dgm:pt>
    <dgm:pt modelId="{6D8ADD1D-04D0-482D-9606-27D36187F7BA}" type="pres">
      <dgm:prSet presAssocID="{B772BB04-5395-42B6-8B7F-1663336E451E}" presName="compNode" presStyleCnt="0"/>
      <dgm:spPr/>
    </dgm:pt>
    <dgm:pt modelId="{5D951428-0A6A-4E74-B062-CC1472227390}" type="pres">
      <dgm:prSet presAssocID="{B772BB04-5395-42B6-8B7F-1663336E451E}" presName="aNode" presStyleLbl="bgShp" presStyleIdx="0" presStyleCnt="2"/>
      <dgm:spPr/>
      <dgm:t>
        <a:bodyPr/>
        <a:lstStyle/>
        <a:p>
          <a:endParaRPr lang="es-CR"/>
        </a:p>
      </dgm:t>
    </dgm:pt>
    <dgm:pt modelId="{9F7E9E3A-E355-4FA5-BA24-95B6A730C1DB}" type="pres">
      <dgm:prSet presAssocID="{B772BB04-5395-42B6-8B7F-1663336E451E}" presName="textNode" presStyleLbl="bgShp" presStyleIdx="0" presStyleCnt="2"/>
      <dgm:spPr/>
    </dgm:pt>
    <dgm:pt modelId="{9CEA2560-3535-420C-B712-EAD2A0D23F70}" type="pres">
      <dgm:prSet presAssocID="{B772BB04-5395-42B6-8B7F-1663336E451E}" presName="compChildNode" presStyleCnt="0"/>
      <dgm:spPr/>
    </dgm:pt>
    <dgm:pt modelId="{37171C52-F128-4809-8AB0-1482842482DD}" type="pres">
      <dgm:prSet presAssocID="{B772BB04-5395-42B6-8B7F-1663336E451E}" presName="theInnerList" presStyleCnt="0"/>
      <dgm:spPr/>
    </dgm:pt>
    <dgm:pt modelId="{FB4B8973-09E1-4BBC-B6AA-A6335E7F4FCC}" type="pres">
      <dgm:prSet presAssocID="{4347CDBF-0C2F-4FE0-94DE-4DD28550D650}" presName="childNode" presStyleLbl="node1" presStyleIdx="0" presStyleCnt="8" custScaleY="206592">
        <dgm:presLayoutVars>
          <dgm:bulletEnabled val="1"/>
        </dgm:presLayoutVars>
      </dgm:prSet>
      <dgm:spPr/>
      <dgm:t>
        <a:bodyPr/>
        <a:lstStyle/>
        <a:p>
          <a:endParaRPr lang="es-CR"/>
        </a:p>
      </dgm:t>
    </dgm:pt>
    <dgm:pt modelId="{06A881E0-709D-4956-8E17-53C1F6DE2859}" type="pres">
      <dgm:prSet presAssocID="{4347CDBF-0C2F-4FE0-94DE-4DD28550D650}" presName="aSpace2" presStyleCnt="0"/>
      <dgm:spPr/>
    </dgm:pt>
    <dgm:pt modelId="{DE95A48F-299D-4499-B504-66BB46A8BE14}" type="pres">
      <dgm:prSet presAssocID="{C9214D85-DC17-4ADC-A69B-36FA4531ECED}" presName="childNode" presStyleLbl="node1" presStyleIdx="1" presStyleCnt="8">
        <dgm:presLayoutVars>
          <dgm:bulletEnabled val="1"/>
        </dgm:presLayoutVars>
      </dgm:prSet>
      <dgm:spPr/>
      <dgm:t>
        <a:bodyPr/>
        <a:lstStyle/>
        <a:p>
          <a:endParaRPr lang="es-CR"/>
        </a:p>
      </dgm:t>
    </dgm:pt>
    <dgm:pt modelId="{B0773DD3-5F08-4564-A97F-6972AAC5B4EC}" type="pres">
      <dgm:prSet presAssocID="{C9214D85-DC17-4ADC-A69B-36FA4531ECED}" presName="aSpace2" presStyleCnt="0"/>
      <dgm:spPr/>
    </dgm:pt>
    <dgm:pt modelId="{461E9BD2-FBA4-400C-A302-59034E29C9FF}" type="pres">
      <dgm:prSet presAssocID="{22C16408-5EB1-4B98-83B1-9E1892C216E2}" presName="childNode" presStyleLbl="node1" presStyleIdx="2" presStyleCnt="8">
        <dgm:presLayoutVars>
          <dgm:bulletEnabled val="1"/>
        </dgm:presLayoutVars>
      </dgm:prSet>
      <dgm:spPr/>
      <dgm:t>
        <a:bodyPr/>
        <a:lstStyle/>
        <a:p>
          <a:endParaRPr lang="es-CR"/>
        </a:p>
      </dgm:t>
    </dgm:pt>
    <dgm:pt modelId="{563DF440-DBEC-4D95-8226-E08932B3C87C}" type="pres">
      <dgm:prSet presAssocID="{22C16408-5EB1-4B98-83B1-9E1892C216E2}" presName="aSpace2" presStyleCnt="0"/>
      <dgm:spPr/>
    </dgm:pt>
    <dgm:pt modelId="{75D4B9D8-E3FB-456B-9CF0-ECF000D72B88}" type="pres">
      <dgm:prSet presAssocID="{263123AB-1956-4946-BEFF-5D7DC243DEC4}" presName="childNode" presStyleLbl="node1" presStyleIdx="3" presStyleCnt="8">
        <dgm:presLayoutVars>
          <dgm:bulletEnabled val="1"/>
        </dgm:presLayoutVars>
      </dgm:prSet>
      <dgm:spPr/>
      <dgm:t>
        <a:bodyPr/>
        <a:lstStyle/>
        <a:p>
          <a:endParaRPr lang="es-CR"/>
        </a:p>
      </dgm:t>
    </dgm:pt>
    <dgm:pt modelId="{2B80C6E9-8498-4373-99E9-F55A10932B53}" type="pres">
      <dgm:prSet presAssocID="{B772BB04-5395-42B6-8B7F-1663336E451E}" presName="aSpace" presStyleCnt="0"/>
      <dgm:spPr/>
    </dgm:pt>
    <dgm:pt modelId="{E04CDC09-C34E-4AC6-B999-B84BC899E771}" type="pres">
      <dgm:prSet presAssocID="{54A1D991-CA2D-4480-86C0-88B53929F488}" presName="compNode" presStyleCnt="0"/>
      <dgm:spPr/>
    </dgm:pt>
    <dgm:pt modelId="{4B417A78-D64E-43E8-B01F-DAB392263166}" type="pres">
      <dgm:prSet presAssocID="{54A1D991-CA2D-4480-86C0-88B53929F488}" presName="aNode" presStyleLbl="bgShp" presStyleIdx="1" presStyleCnt="2"/>
      <dgm:spPr/>
      <dgm:t>
        <a:bodyPr/>
        <a:lstStyle/>
        <a:p>
          <a:endParaRPr lang="es-CR"/>
        </a:p>
      </dgm:t>
    </dgm:pt>
    <dgm:pt modelId="{70AA4863-5868-490A-89D8-14F92C04A0C9}" type="pres">
      <dgm:prSet presAssocID="{54A1D991-CA2D-4480-86C0-88B53929F488}" presName="textNode" presStyleLbl="bgShp" presStyleIdx="1" presStyleCnt="2"/>
      <dgm:spPr/>
      <dgm:t>
        <a:bodyPr/>
        <a:lstStyle/>
        <a:p>
          <a:endParaRPr lang="es-CR"/>
        </a:p>
      </dgm:t>
    </dgm:pt>
    <dgm:pt modelId="{74AC5952-B0CC-4314-AE95-B7D98263DC06}" type="pres">
      <dgm:prSet presAssocID="{54A1D991-CA2D-4480-86C0-88B53929F488}" presName="compChildNode" presStyleCnt="0"/>
      <dgm:spPr/>
    </dgm:pt>
    <dgm:pt modelId="{489DBAA2-1FA9-43BB-8BDE-40AB1AC1F318}" type="pres">
      <dgm:prSet presAssocID="{54A1D991-CA2D-4480-86C0-88B53929F488}" presName="theInnerList" presStyleCnt="0"/>
      <dgm:spPr/>
    </dgm:pt>
    <dgm:pt modelId="{485040E8-6098-4C11-B3B7-0E85F16C3895}" type="pres">
      <dgm:prSet presAssocID="{AA47F45A-1CFA-4CAE-8808-3FF827A053FC}" presName="childNode" presStyleLbl="node1" presStyleIdx="4" presStyleCnt="8">
        <dgm:presLayoutVars>
          <dgm:bulletEnabled val="1"/>
        </dgm:presLayoutVars>
      </dgm:prSet>
      <dgm:spPr/>
      <dgm:t>
        <a:bodyPr/>
        <a:lstStyle/>
        <a:p>
          <a:endParaRPr lang="es-CR"/>
        </a:p>
      </dgm:t>
    </dgm:pt>
    <dgm:pt modelId="{A4F8B827-E8BA-4F3B-A81A-AB462FC96CEC}" type="pres">
      <dgm:prSet presAssocID="{AA47F45A-1CFA-4CAE-8808-3FF827A053FC}" presName="aSpace2" presStyleCnt="0"/>
      <dgm:spPr/>
    </dgm:pt>
    <dgm:pt modelId="{B5BB92A9-0DD5-45C0-891D-CA7360CBF4C2}" type="pres">
      <dgm:prSet presAssocID="{C1339C83-8D68-4450-8900-72FF4AFFC202}" presName="childNode" presStyleLbl="node1" presStyleIdx="5" presStyleCnt="8">
        <dgm:presLayoutVars>
          <dgm:bulletEnabled val="1"/>
        </dgm:presLayoutVars>
      </dgm:prSet>
      <dgm:spPr/>
      <dgm:t>
        <a:bodyPr/>
        <a:lstStyle/>
        <a:p>
          <a:endParaRPr lang="es-CR"/>
        </a:p>
      </dgm:t>
    </dgm:pt>
    <dgm:pt modelId="{6DD3F7CF-1AE8-486E-AD78-4A685913C572}" type="pres">
      <dgm:prSet presAssocID="{C1339C83-8D68-4450-8900-72FF4AFFC202}" presName="aSpace2" presStyleCnt="0"/>
      <dgm:spPr/>
    </dgm:pt>
    <dgm:pt modelId="{989DA4D2-34F8-4AD5-BA12-1D740039419E}" type="pres">
      <dgm:prSet presAssocID="{1838DC32-B34A-402C-B805-CF41AC34DAC4}" presName="childNode" presStyleLbl="node1" presStyleIdx="6" presStyleCnt="8">
        <dgm:presLayoutVars>
          <dgm:bulletEnabled val="1"/>
        </dgm:presLayoutVars>
      </dgm:prSet>
      <dgm:spPr/>
      <dgm:t>
        <a:bodyPr/>
        <a:lstStyle/>
        <a:p>
          <a:endParaRPr lang="es-CR"/>
        </a:p>
      </dgm:t>
    </dgm:pt>
    <dgm:pt modelId="{A2A86D7A-8DF9-4989-A252-4741E4F97594}" type="pres">
      <dgm:prSet presAssocID="{1838DC32-B34A-402C-B805-CF41AC34DAC4}" presName="aSpace2" presStyleCnt="0"/>
      <dgm:spPr/>
    </dgm:pt>
    <dgm:pt modelId="{F0C0CD02-132D-4982-A7CE-3E0EB1327D5C}" type="pres">
      <dgm:prSet presAssocID="{B27E757B-ECAE-4E07-8131-EB14E6DD3690}" presName="childNode" presStyleLbl="node1" presStyleIdx="7" presStyleCnt="8">
        <dgm:presLayoutVars>
          <dgm:bulletEnabled val="1"/>
        </dgm:presLayoutVars>
      </dgm:prSet>
      <dgm:spPr/>
      <dgm:t>
        <a:bodyPr/>
        <a:lstStyle/>
        <a:p>
          <a:endParaRPr lang="es-CR"/>
        </a:p>
      </dgm:t>
    </dgm:pt>
  </dgm:ptLst>
  <dgm:cxnLst>
    <dgm:cxn modelId="{F61D3E5E-E68E-4A00-A4FE-28E3F6204D95}" srcId="{54A1D991-CA2D-4480-86C0-88B53929F488}" destId="{C1339C83-8D68-4450-8900-72FF4AFFC202}" srcOrd="1" destOrd="0" parTransId="{20A4F1ED-A7EF-4200-BE76-F6417EF776DA}" sibTransId="{1CB346E0-29E9-4321-BDE1-1C617E0A5222}"/>
    <dgm:cxn modelId="{2A54866F-F631-4601-BF92-432528E7DC97}" srcId="{B772BB04-5395-42B6-8B7F-1663336E451E}" destId="{C9214D85-DC17-4ADC-A69B-36FA4531ECED}" srcOrd="1" destOrd="0" parTransId="{8F549207-41C0-42A8-BDC6-2A2694A68888}" sibTransId="{75C3AC16-2534-495C-A0B8-376616A7EE50}"/>
    <dgm:cxn modelId="{394F8BD8-53DA-46EE-AE90-DF3052A639CC}" type="presOf" srcId="{24742867-6FD6-4216-9ACB-9FDD4894D747}" destId="{3E8B5AA6-85A3-4A8B-8E88-76FD71AC1DC2}" srcOrd="0" destOrd="0" presId="urn:microsoft.com/office/officeart/2005/8/layout/lProcess2"/>
    <dgm:cxn modelId="{4A0BC3F3-AE4F-4BD0-8FFF-1BF2C5E3D6CC}" type="presOf" srcId="{C9214D85-DC17-4ADC-A69B-36FA4531ECED}" destId="{DE95A48F-299D-4499-B504-66BB46A8BE14}" srcOrd="0" destOrd="0" presId="urn:microsoft.com/office/officeart/2005/8/layout/lProcess2"/>
    <dgm:cxn modelId="{C0B39573-78C3-46E1-A2E7-689AA2CF47FF}" srcId="{B772BB04-5395-42B6-8B7F-1663336E451E}" destId="{263123AB-1956-4946-BEFF-5D7DC243DEC4}" srcOrd="3" destOrd="0" parTransId="{884858A2-2949-46E9-8078-68A38710E654}" sibTransId="{BFCA041B-E8B3-4C82-B820-9BEB6BAEB8FC}"/>
    <dgm:cxn modelId="{3D30EBAF-DD6B-461D-B273-3A523BE606B2}" type="presOf" srcId="{54A1D991-CA2D-4480-86C0-88B53929F488}" destId="{70AA4863-5868-490A-89D8-14F92C04A0C9}" srcOrd="1" destOrd="0" presId="urn:microsoft.com/office/officeart/2005/8/layout/lProcess2"/>
    <dgm:cxn modelId="{650E567F-524E-4D83-8953-3B75442C6472}" type="presOf" srcId="{B27E757B-ECAE-4E07-8131-EB14E6DD3690}" destId="{F0C0CD02-132D-4982-A7CE-3E0EB1327D5C}" srcOrd="0" destOrd="0" presId="urn:microsoft.com/office/officeart/2005/8/layout/lProcess2"/>
    <dgm:cxn modelId="{84E288B9-8BEF-4311-8817-19DF16F6D05D}" srcId="{54A1D991-CA2D-4480-86C0-88B53929F488}" destId="{AA47F45A-1CFA-4CAE-8808-3FF827A053FC}" srcOrd="0" destOrd="0" parTransId="{134A15B5-01D8-45E8-AFA9-2F114DEC335E}" sibTransId="{32D13168-0789-4E1C-BB60-EFE78CBE6C01}"/>
    <dgm:cxn modelId="{E6D584F5-538A-4987-A504-282031937F38}" srcId="{B772BB04-5395-42B6-8B7F-1663336E451E}" destId="{22C16408-5EB1-4B98-83B1-9E1892C216E2}" srcOrd="2" destOrd="0" parTransId="{47E28AB0-CACB-44A3-B972-5D8130E9E15F}" sibTransId="{B7017D34-3BCC-4E56-8B4E-B650CA6A46AC}"/>
    <dgm:cxn modelId="{4B30BD4C-9818-4445-91D5-7FED2A953312}" srcId="{24742867-6FD6-4216-9ACB-9FDD4894D747}" destId="{B772BB04-5395-42B6-8B7F-1663336E451E}" srcOrd="0" destOrd="0" parTransId="{45922070-3A27-44E0-B504-B46BB0456E92}" sibTransId="{089B277D-E0BF-45AC-B783-7F77F49C5AFE}"/>
    <dgm:cxn modelId="{26465DEA-DC23-4718-9199-BF6857A9C388}" type="presOf" srcId="{B772BB04-5395-42B6-8B7F-1663336E451E}" destId="{9F7E9E3A-E355-4FA5-BA24-95B6A730C1DB}" srcOrd="1" destOrd="0" presId="urn:microsoft.com/office/officeart/2005/8/layout/lProcess2"/>
    <dgm:cxn modelId="{91523CF1-7CAC-49F7-82EA-A4FAFBF0A51D}" type="presOf" srcId="{1838DC32-B34A-402C-B805-CF41AC34DAC4}" destId="{989DA4D2-34F8-4AD5-BA12-1D740039419E}" srcOrd="0" destOrd="0" presId="urn:microsoft.com/office/officeart/2005/8/layout/lProcess2"/>
    <dgm:cxn modelId="{0D486C48-2847-47DC-9985-118BDC074A18}" type="presOf" srcId="{B772BB04-5395-42B6-8B7F-1663336E451E}" destId="{5D951428-0A6A-4E74-B062-CC1472227390}" srcOrd="0" destOrd="0" presId="urn:microsoft.com/office/officeart/2005/8/layout/lProcess2"/>
    <dgm:cxn modelId="{1972AF50-E382-4AFA-B872-515B9D762951}" srcId="{24742867-6FD6-4216-9ACB-9FDD4894D747}" destId="{54A1D991-CA2D-4480-86C0-88B53929F488}" srcOrd="1" destOrd="0" parTransId="{A1662CE2-B576-4C09-AA60-0AD488B34321}" sibTransId="{69807840-9A11-497C-BD43-9FD72E84BC4D}"/>
    <dgm:cxn modelId="{9470E94F-6D61-4F95-9354-3F3FFE7C3FCE}" srcId="{54A1D991-CA2D-4480-86C0-88B53929F488}" destId="{1838DC32-B34A-402C-B805-CF41AC34DAC4}" srcOrd="2" destOrd="0" parTransId="{11545F75-B321-4F95-8187-40320D178B37}" sibTransId="{ADDA37FD-D037-4480-AC8E-1076E81C75A7}"/>
    <dgm:cxn modelId="{C57DAE29-1095-49E2-85AB-765B36EA3305}" type="presOf" srcId="{54A1D991-CA2D-4480-86C0-88B53929F488}" destId="{4B417A78-D64E-43E8-B01F-DAB392263166}" srcOrd="0" destOrd="0" presId="urn:microsoft.com/office/officeart/2005/8/layout/lProcess2"/>
    <dgm:cxn modelId="{0F833100-E339-4942-8F0A-F3E46F6D559F}" type="presOf" srcId="{22C16408-5EB1-4B98-83B1-9E1892C216E2}" destId="{461E9BD2-FBA4-400C-A302-59034E29C9FF}" srcOrd="0" destOrd="0" presId="urn:microsoft.com/office/officeart/2005/8/layout/lProcess2"/>
    <dgm:cxn modelId="{3EDB4FA1-F17B-4787-8E01-2C4F48CCA8E9}" srcId="{54A1D991-CA2D-4480-86C0-88B53929F488}" destId="{B27E757B-ECAE-4E07-8131-EB14E6DD3690}" srcOrd="3" destOrd="0" parTransId="{C676D3CD-681E-49BB-B040-AB9D9A558776}" sibTransId="{FAE2C832-1E8F-4483-8C9A-A3EC55AE4D25}"/>
    <dgm:cxn modelId="{73B2386A-CF49-41C5-8412-B1A33FC80584}" type="presOf" srcId="{AA47F45A-1CFA-4CAE-8808-3FF827A053FC}" destId="{485040E8-6098-4C11-B3B7-0E85F16C3895}" srcOrd="0" destOrd="0" presId="urn:microsoft.com/office/officeart/2005/8/layout/lProcess2"/>
    <dgm:cxn modelId="{0FF7B6A4-4627-4315-BDBF-BC1499AC08E1}" srcId="{B772BB04-5395-42B6-8B7F-1663336E451E}" destId="{4347CDBF-0C2F-4FE0-94DE-4DD28550D650}" srcOrd="0" destOrd="0" parTransId="{A9337738-A307-463D-AB55-92B0D19C8A07}" sibTransId="{E13994BE-E98B-4706-AA22-5C97F225B75C}"/>
    <dgm:cxn modelId="{4F9BA5E9-CED4-47B5-B58C-32BFF5E8CE4C}" type="presOf" srcId="{C1339C83-8D68-4450-8900-72FF4AFFC202}" destId="{B5BB92A9-0DD5-45C0-891D-CA7360CBF4C2}" srcOrd="0" destOrd="0" presId="urn:microsoft.com/office/officeart/2005/8/layout/lProcess2"/>
    <dgm:cxn modelId="{0878A7E1-9482-4045-98D4-9D645A439A34}" type="presOf" srcId="{4347CDBF-0C2F-4FE0-94DE-4DD28550D650}" destId="{FB4B8973-09E1-4BBC-B6AA-A6335E7F4FCC}" srcOrd="0" destOrd="0" presId="urn:microsoft.com/office/officeart/2005/8/layout/lProcess2"/>
    <dgm:cxn modelId="{FF22F947-A5AD-4957-B187-16C63F463E61}" type="presOf" srcId="{263123AB-1956-4946-BEFF-5D7DC243DEC4}" destId="{75D4B9D8-E3FB-456B-9CF0-ECF000D72B88}" srcOrd="0" destOrd="0" presId="urn:microsoft.com/office/officeart/2005/8/layout/lProcess2"/>
    <dgm:cxn modelId="{84234B54-1287-469A-B18F-482943C92363}" type="presParOf" srcId="{3E8B5AA6-85A3-4A8B-8E88-76FD71AC1DC2}" destId="{6D8ADD1D-04D0-482D-9606-27D36187F7BA}" srcOrd="0" destOrd="0" presId="urn:microsoft.com/office/officeart/2005/8/layout/lProcess2"/>
    <dgm:cxn modelId="{08977BC3-5C28-47F4-90E8-EEAE809564D3}" type="presParOf" srcId="{6D8ADD1D-04D0-482D-9606-27D36187F7BA}" destId="{5D951428-0A6A-4E74-B062-CC1472227390}" srcOrd="0" destOrd="0" presId="urn:microsoft.com/office/officeart/2005/8/layout/lProcess2"/>
    <dgm:cxn modelId="{34DA42C1-9C4B-4E82-AD44-7DF842E5FE93}" type="presParOf" srcId="{6D8ADD1D-04D0-482D-9606-27D36187F7BA}" destId="{9F7E9E3A-E355-4FA5-BA24-95B6A730C1DB}" srcOrd="1" destOrd="0" presId="urn:microsoft.com/office/officeart/2005/8/layout/lProcess2"/>
    <dgm:cxn modelId="{AB2EA527-AB3B-403E-8070-2A88AD7C1E76}" type="presParOf" srcId="{6D8ADD1D-04D0-482D-9606-27D36187F7BA}" destId="{9CEA2560-3535-420C-B712-EAD2A0D23F70}" srcOrd="2" destOrd="0" presId="urn:microsoft.com/office/officeart/2005/8/layout/lProcess2"/>
    <dgm:cxn modelId="{D0403F95-A3D7-4EDE-9248-F2EBAB1233B0}" type="presParOf" srcId="{9CEA2560-3535-420C-B712-EAD2A0D23F70}" destId="{37171C52-F128-4809-8AB0-1482842482DD}" srcOrd="0" destOrd="0" presId="urn:microsoft.com/office/officeart/2005/8/layout/lProcess2"/>
    <dgm:cxn modelId="{5E06A7FF-9879-48C3-91BA-B219811D370C}" type="presParOf" srcId="{37171C52-F128-4809-8AB0-1482842482DD}" destId="{FB4B8973-09E1-4BBC-B6AA-A6335E7F4FCC}" srcOrd="0" destOrd="0" presId="urn:microsoft.com/office/officeart/2005/8/layout/lProcess2"/>
    <dgm:cxn modelId="{85BC938D-85DA-4CD5-82AA-85465458FB51}" type="presParOf" srcId="{37171C52-F128-4809-8AB0-1482842482DD}" destId="{06A881E0-709D-4956-8E17-53C1F6DE2859}" srcOrd="1" destOrd="0" presId="urn:microsoft.com/office/officeart/2005/8/layout/lProcess2"/>
    <dgm:cxn modelId="{B9788E0A-CAC6-4E22-ABA7-08017990FD98}" type="presParOf" srcId="{37171C52-F128-4809-8AB0-1482842482DD}" destId="{DE95A48F-299D-4499-B504-66BB46A8BE14}" srcOrd="2" destOrd="0" presId="urn:microsoft.com/office/officeart/2005/8/layout/lProcess2"/>
    <dgm:cxn modelId="{0B0D521E-06D0-46DB-B169-DB16927DD575}" type="presParOf" srcId="{37171C52-F128-4809-8AB0-1482842482DD}" destId="{B0773DD3-5F08-4564-A97F-6972AAC5B4EC}" srcOrd="3" destOrd="0" presId="urn:microsoft.com/office/officeart/2005/8/layout/lProcess2"/>
    <dgm:cxn modelId="{4540234B-6F2E-45C8-9468-3114F06DF66B}" type="presParOf" srcId="{37171C52-F128-4809-8AB0-1482842482DD}" destId="{461E9BD2-FBA4-400C-A302-59034E29C9FF}" srcOrd="4" destOrd="0" presId="urn:microsoft.com/office/officeart/2005/8/layout/lProcess2"/>
    <dgm:cxn modelId="{EEAA4D44-3FA3-43FC-9AD8-B855CC9C6388}" type="presParOf" srcId="{37171C52-F128-4809-8AB0-1482842482DD}" destId="{563DF440-DBEC-4D95-8226-E08932B3C87C}" srcOrd="5" destOrd="0" presId="urn:microsoft.com/office/officeart/2005/8/layout/lProcess2"/>
    <dgm:cxn modelId="{273E3C83-5B57-47AF-B214-002884C0C42E}" type="presParOf" srcId="{37171C52-F128-4809-8AB0-1482842482DD}" destId="{75D4B9D8-E3FB-456B-9CF0-ECF000D72B88}" srcOrd="6" destOrd="0" presId="urn:microsoft.com/office/officeart/2005/8/layout/lProcess2"/>
    <dgm:cxn modelId="{89541D60-B3CE-4D1D-81A1-5C3D822EB9E9}" type="presParOf" srcId="{3E8B5AA6-85A3-4A8B-8E88-76FD71AC1DC2}" destId="{2B80C6E9-8498-4373-99E9-F55A10932B53}" srcOrd="1" destOrd="0" presId="urn:microsoft.com/office/officeart/2005/8/layout/lProcess2"/>
    <dgm:cxn modelId="{79AF27EC-BB90-4353-8746-B2A22C6684F8}" type="presParOf" srcId="{3E8B5AA6-85A3-4A8B-8E88-76FD71AC1DC2}" destId="{E04CDC09-C34E-4AC6-B999-B84BC899E771}" srcOrd="2" destOrd="0" presId="urn:microsoft.com/office/officeart/2005/8/layout/lProcess2"/>
    <dgm:cxn modelId="{81A9BA05-B337-4388-8783-1628205E8E40}" type="presParOf" srcId="{E04CDC09-C34E-4AC6-B999-B84BC899E771}" destId="{4B417A78-D64E-43E8-B01F-DAB392263166}" srcOrd="0" destOrd="0" presId="urn:microsoft.com/office/officeart/2005/8/layout/lProcess2"/>
    <dgm:cxn modelId="{74385862-BEB6-4075-9D6A-1A822B9612B5}" type="presParOf" srcId="{E04CDC09-C34E-4AC6-B999-B84BC899E771}" destId="{70AA4863-5868-490A-89D8-14F92C04A0C9}" srcOrd="1" destOrd="0" presId="urn:microsoft.com/office/officeart/2005/8/layout/lProcess2"/>
    <dgm:cxn modelId="{3DB7CDB7-98A6-4119-91F2-D423F4777968}" type="presParOf" srcId="{E04CDC09-C34E-4AC6-B999-B84BC899E771}" destId="{74AC5952-B0CC-4314-AE95-B7D98263DC06}" srcOrd="2" destOrd="0" presId="urn:microsoft.com/office/officeart/2005/8/layout/lProcess2"/>
    <dgm:cxn modelId="{0596B0E2-C12B-42A0-9799-B392D1A1305B}" type="presParOf" srcId="{74AC5952-B0CC-4314-AE95-B7D98263DC06}" destId="{489DBAA2-1FA9-43BB-8BDE-40AB1AC1F318}" srcOrd="0" destOrd="0" presId="urn:microsoft.com/office/officeart/2005/8/layout/lProcess2"/>
    <dgm:cxn modelId="{972BCD51-29BE-46DE-8295-7C3175042A09}" type="presParOf" srcId="{489DBAA2-1FA9-43BB-8BDE-40AB1AC1F318}" destId="{485040E8-6098-4C11-B3B7-0E85F16C3895}" srcOrd="0" destOrd="0" presId="urn:microsoft.com/office/officeart/2005/8/layout/lProcess2"/>
    <dgm:cxn modelId="{9039A167-EB58-4273-AA3C-9E253A4A4F5C}" type="presParOf" srcId="{489DBAA2-1FA9-43BB-8BDE-40AB1AC1F318}" destId="{A4F8B827-E8BA-4F3B-A81A-AB462FC96CEC}" srcOrd="1" destOrd="0" presId="urn:microsoft.com/office/officeart/2005/8/layout/lProcess2"/>
    <dgm:cxn modelId="{E39BB27D-CF0D-4A3C-9FEE-F757EA6E8B2D}" type="presParOf" srcId="{489DBAA2-1FA9-43BB-8BDE-40AB1AC1F318}" destId="{B5BB92A9-0DD5-45C0-891D-CA7360CBF4C2}" srcOrd="2" destOrd="0" presId="urn:microsoft.com/office/officeart/2005/8/layout/lProcess2"/>
    <dgm:cxn modelId="{7E89BBD0-9636-4F0A-BA63-2323F8749621}" type="presParOf" srcId="{489DBAA2-1FA9-43BB-8BDE-40AB1AC1F318}" destId="{6DD3F7CF-1AE8-486E-AD78-4A685913C572}" srcOrd="3" destOrd="0" presId="urn:microsoft.com/office/officeart/2005/8/layout/lProcess2"/>
    <dgm:cxn modelId="{7BCF64CC-C94A-4024-A1F1-B4D177AA0FFD}" type="presParOf" srcId="{489DBAA2-1FA9-43BB-8BDE-40AB1AC1F318}" destId="{989DA4D2-34F8-4AD5-BA12-1D740039419E}" srcOrd="4" destOrd="0" presId="urn:microsoft.com/office/officeart/2005/8/layout/lProcess2"/>
    <dgm:cxn modelId="{46C3FC24-C986-4D33-8967-B02A53D4C082}" type="presParOf" srcId="{489DBAA2-1FA9-43BB-8BDE-40AB1AC1F318}" destId="{A2A86D7A-8DF9-4989-A252-4741E4F97594}" srcOrd="5" destOrd="0" presId="urn:microsoft.com/office/officeart/2005/8/layout/lProcess2"/>
    <dgm:cxn modelId="{120D7EAE-C252-4ED6-B3A1-DF3FDAD25664}" type="presParOf" srcId="{489DBAA2-1FA9-43BB-8BDE-40AB1AC1F318}" destId="{F0C0CD02-132D-4982-A7CE-3E0EB1327D5C}"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4742867-6FD6-4216-9ACB-9FDD4894D747}"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s-CR"/>
        </a:p>
      </dgm:t>
    </dgm:pt>
    <dgm:pt modelId="{B772BB04-5395-42B6-8B7F-1663336E451E}">
      <dgm:prSet phldrT="[Texto]" custT="1"/>
      <dgm:spPr>
        <a:solidFill>
          <a:srgbClr val="00519E"/>
        </a:solidFill>
      </dgm:spPr>
      <dgm:t>
        <a:bodyPr/>
        <a:lstStyle/>
        <a:p>
          <a:r>
            <a:rPr lang="es-CR" sz="3600" b="1" dirty="0" smtClean="0">
              <a:solidFill>
                <a:schemeClr val="bg1"/>
              </a:solidFill>
            </a:rPr>
            <a:t>CNSED</a:t>
          </a:r>
          <a:endParaRPr lang="es-CR" sz="3600" b="1" dirty="0">
            <a:solidFill>
              <a:schemeClr val="bg1"/>
            </a:solidFill>
          </a:endParaRPr>
        </a:p>
      </dgm:t>
    </dgm:pt>
    <dgm:pt modelId="{45922070-3A27-44E0-B504-B46BB0456E92}" type="parTrans" cxnId="{4B30BD4C-9818-4445-91D5-7FED2A953312}">
      <dgm:prSet/>
      <dgm:spPr/>
      <dgm:t>
        <a:bodyPr/>
        <a:lstStyle/>
        <a:p>
          <a:endParaRPr lang="es-CR" sz="1600">
            <a:solidFill>
              <a:schemeClr val="bg1"/>
            </a:solidFill>
          </a:endParaRPr>
        </a:p>
      </dgm:t>
    </dgm:pt>
    <dgm:pt modelId="{089B277D-E0BF-45AC-B783-7F77F49C5AFE}" type="sibTrans" cxnId="{4B30BD4C-9818-4445-91D5-7FED2A953312}">
      <dgm:prSet/>
      <dgm:spPr/>
      <dgm:t>
        <a:bodyPr/>
        <a:lstStyle/>
        <a:p>
          <a:endParaRPr lang="es-CR" sz="1600">
            <a:solidFill>
              <a:schemeClr val="bg1"/>
            </a:solidFill>
          </a:endParaRPr>
        </a:p>
      </dgm:t>
    </dgm:pt>
    <dgm:pt modelId="{C1339C83-8D68-4450-8900-72FF4AFFC202}">
      <dgm:prSet phldrT="[Texto]" custT="1"/>
      <dgm:spPr>
        <a:solidFill>
          <a:schemeClr val="bg1">
            <a:lumMod val="85000"/>
          </a:schemeClr>
        </a:solidFill>
        <a:ln>
          <a:solidFill>
            <a:srgbClr val="00519E"/>
          </a:solidFill>
        </a:ln>
      </dgm:spPr>
      <dgm:t>
        <a:bodyPr/>
        <a:lstStyle/>
        <a:p>
          <a:pPr algn="just"/>
          <a:r>
            <a:rPr lang="es-ES" sz="1600" dirty="0" smtClean="0">
              <a:solidFill>
                <a:schemeClr val="tx1">
                  <a:lumMod val="75000"/>
                  <a:lumOff val="25000"/>
                </a:schemeClr>
              </a:solidFill>
            </a:rPr>
            <a:t>Identificar las cualidades por las cuales un documento de archivo mantiene su capacidad para garantizar jurídicamente un derecho o una obligación (prescripción legal), o la capacidad del documento para servir de instrumentos de control fiscal, contable, jurídico (plazo precaucional). Requiere de un estudio contextual que abarca el marco normativo y el contexto organizativo donde suceden los procesos de trabajo.</a:t>
          </a:r>
          <a:endParaRPr lang="es-CR" sz="1600" dirty="0">
            <a:solidFill>
              <a:schemeClr val="tx1">
                <a:lumMod val="75000"/>
                <a:lumOff val="25000"/>
              </a:schemeClr>
            </a:solidFill>
          </a:endParaRPr>
        </a:p>
      </dgm:t>
    </dgm:pt>
    <dgm:pt modelId="{20A4F1ED-A7EF-4200-BE76-F6417EF776DA}" type="parTrans" cxnId="{F61D3E5E-E68E-4A00-A4FE-28E3F6204D95}">
      <dgm:prSet/>
      <dgm:spPr/>
      <dgm:t>
        <a:bodyPr/>
        <a:lstStyle/>
        <a:p>
          <a:endParaRPr lang="es-CR" sz="1600">
            <a:solidFill>
              <a:schemeClr val="bg1"/>
            </a:solidFill>
          </a:endParaRPr>
        </a:p>
      </dgm:t>
    </dgm:pt>
    <dgm:pt modelId="{1CB346E0-29E9-4321-BDE1-1C617E0A5222}" type="sibTrans" cxnId="{F61D3E5E-E68E-4A00-A4FE-28E3F6204D95}">
      <dgm:prSet/>
      <dgm:spPr/>
      <dgm:t>
        <a:bodyPr/>
        <a:lstStyle/>
        <a:p>
          <a:endParaRPr lang="es-CR" sz="1600">
            <a:solidFill>
              <a:schemeClr val="bg1"/>
            </a:solidFill>
          </a:endParaRPr>
        </a:p>
      </dgm:t>
    </dgm:pt>
    <dgm:pt modelId="{54A1D991-CA2D-4480-86C0-88B53929F488}">
      <dgm:prSet phldrT="[Texto]" custT="1"/>
      <dgm:spPr>
        <a:solidFill>
          <a:srgbClr val="FF9C32"/>
        </a:solidFill>
      </dgm:spPr>
      <dgm:t>
        <a:bodyPr/>
        <a:lstStyle/>
        <a:p>
          <a:r>
            <a:rPr lang="es-CR" sz="3600" b="1" dirty="0" smtClean="0">
              <a:solidFill>
                <a:schemeClr val="bg1"/>
              </a:solidFill>
            </a:rPr>
            <a:t>Organizaciones públicas (CISED) / privadas</a:t>
          </a:r>
          <a:endParaRPr lang="es-CR" sz="3600" b="1" dirty="0">
            <a:solidFill>
              <a:schemeClr val="bg1"/>
            </a:solidFill>
          </a:endParaRPr>
        </a:p>
      </dgm:t>
    </dgm:pt>
    <dgm:pt modelId="{A1662CE2-B576-4C09-AA60-0AD488B34321}" type="parTrans" cxnId="{1972AF50-E382-4AFA-B872-515B9D762951}">
      <dgm:prSet/>
      <dgm:spPr/>
      <dgm:t>
        <a:bodyPr/>
        <a:lstStyle/>
        <a:p>
          <a:endParaRPr lang="es-CR" sz="1600">
            <a:solidFill>
              <a:schemeClr val="bg1"/>
            </a:solidFill>
          </a:endParaRPr>
        </a:p>
      </dgm:t>
    </dgm:pt>
    <dgm:pt modelId="{69807840-9A11-497C-BD43-9FD72E84BC4D}" type="sibTrans" cxnId="{1972AF50-E382-4AFA-B872-515B9D762951}">
      <dgm:prSet/>
      <dgm:spPr/>
      <dgm:t>
        <a:bodyPr/>
        <a:lstStyle/>
        <a:p>
          <a:endParaRPr lang="es-CR" sz="1600">
            <a:solidFill>
              <a:schemeClr val="bg1"/>
            </a:solidFill>
          </a:endParaRPr>
        </a:p>
      </dgm:t>
    </dgm:pt>
    <dgm:pt modelId="{AA47F45A-1CFA-4CAE-8808-3FF827A053FC}">
      <dgm:prSet phldrT="[Texto]" custT="1"/>
      <dgm:spPr>
        <a:solidFill>
          <a:schemeClr val="tx1">
            <a:lumMod val="50000"/>
            <a:lumOff val="50000"/>
          </a:schemeClr>
        </a:solidFill>
        <a:ln>
          <a:solidFill>
            <a:srgbClr val="00519E"/>
          </a:solidFill>
        </a:ln>
      </dgm:spPr>
      <dgm:t>
        <a:bodyPr/>
        <a:lstStyle/>
        <a:p>
          <a:r>
            <a:rPr lang="es-ES" sz="1800" dirty="0" smtClean="0">
              <a:solidFill>
                <a:schemeClr val="bg1"/>
              </a:solidFill>
            </a:rPr>
            <a:t>Determinación de la vigencia administrativa y legal hacia la asignación de los plazos de retención a las series documentales.</a:t>
          </a:r>
          <a:endParaRPr lang="es-CR" sz="1800" dirty="0">
            <a:solidFill>
              <a:schemeClr val="bg1"/>
            </a:solidFill>
          </a:endParaRPr>
        </a:p>
      </dgm:t>
    </dgm:pt>
    <dgm:pt modelId="{134A15B5-01D8-45E8-AFA9-2F114DEC335E}" type="parTrans" cxnId="{84E288B9-8BEF-4311-8817-19DF16F6D05D}">
      <dgm:prSet/>
      <dgm:spPr/>
      <dgm:t>
        <a:bodyPr/>
        <a:lstStyle/>
        <a:p>
          <a:endParaRPr lang="es-CR" sz="1600">
            <a:solidFill>
              <a:schemeClr val="bg1"/>
            </a:solidFill>
          </a:endParaRPr>
        </a:p>
      </dgm:t>
    </dgm:pt>
    <dgm:pt modelId="{32D13168-0789-4E1C-BB60-EFE78CBE6C01}" type="sibTrans" cxnId="{84E288B9-8BEF-4311-8817-19DF16F6D05D}">
      <dgm:prSet/>
      <dgm:spPr/>
      <dgm:t>
        <a:bodyPr/>
        <a:lstStyle/>
        <a:p>
          <a:endParaRPr lang="es-CR" sz="1600">
            <a:solidFill>
              <a:schemeClr val="bg1"/>
            </a:solidFill>
          </a:endParaRPr>
        </a:p>
      </dgm:t>
    </dgm:pt>
    <dgm:pt modelId="{C9214D85-DC17-4ADC-A69B-36FA4531ECED}">
      <dgm:prSet phldrT="[Texto]" custT="1"/>
      <dgm:spPr>
        <a:solidFill>
          <a:schemeClr val="tx1">
            <a:lumMod val="50000"/>
            <a:lumOff val="50000"/>
          </a:schemeClr>
        </a:solidFill>
        <a:ln>
          <a:solidFill>
            <a:srgbClr val="FF9C32"/>
          </a:solidFill>
        </a:ln>
      </dgm:spPr>
      <dgm:t>
        <a:bodyPr/>
        <a:lstStyle/>
        <a:p>
          <a:r>
            <a:rPr lang="es-ES" sz="1600" dirty="0" smtClean="0">
              <a:solidFill>
                <a:schemeClr val="bg1"/>
              </a:solidFill>
              <a:effectLst/>
              <a:latin typeface="+mn-lt"/>
              <a:ea typeface="+mn-ea"/>
              <a:cs typeface="+mn-cs"/>
            </a:rPr>
            <a:t>Determinación de valores sociales hacia la conservación permanente de las pruebas  que reflejan el impacto de las funciones, la estructura donde suceden, y su interacción con  los ciudadanos.</a:t>
          </a:r>
          <a:endParaRPr lang="es-CR" sz="1600" dirty="0">
            <a:solidFill>
              <a:schemeClr val="bg1"/>
            </a:solidFill>
            <a:effectLst/>
            <a:latin typeface="+mn-lt"/>
            <a:ea typeface="+mn-ea"/>
            <a:cs typeface="+mn-cs"/>
          </a:endParaRPr>
        </a:p>
      </dgm:t>
    </dgm:pt>
    <dgm:pt modelId="{8F549207-41C0-42A8-BDC6-2A2694A68888}" type="parTrans" cxnId="{2A54866F-F631-4601-BF92-432528E7DC97}">
      <dgm:prSet/>
      <dgm:spPr/>
      <dgm:t>
        <a:bodyPr/>
        <a:lstStyle/>
        <a:p>
          <a:endParaRPr lang="es-CR" sz="1600">
            <a:solidFill>
              <a:schemeClr val="bg1"/>
            </a:solidFill>
          </a:endParaRPr>
        </a:p>
      </dgm:t>
    </dgm:pt>
    <dgm:pt modelId="{75C3AC16-2534-495C-A0B8-376616A7EE50}" type="sibTrans" cxnId="{2A54866F-F631-4601-BF92-432528E7DC97}">
      <dgm:prSet/>
      <dgm:spPr/>
      <dgm:t>
        <a:bodyPr/>
        <a:lstStyle/>
        <a:p>
          <a:endParaRPr lang="es-CR" sz="1600">
            <a:solidFill>
              <a:schemeClr val="bg1"/>
            </a:solidFill>
          </a:endParaRPr>
        </a:p>
      </dgm:t>
    </dgm:pt>
    <dgm:pt modelId="{22C16408-5EB1-4B98-83B1-9E1892C216E2}">
      <dgm:prSet phldrT="[Texto]" custT="1"/>
      <dgm:spPr>
        <a:solidFill>
          <a:schemeClr val="bg1">
            <a:lumMod val="85000"/>
          </a:schemeClr>
        </a:solidFill>
        <a:ln>
          <a:solidFill>
            <a:srgbClr val="FF9C32"/>
          </a:solidFill>
        </a:ln>
      </dgm:spPr>
      <dgm:t>
        <a:bodyPr/>
        <a:lstStyle/>
        <a:p>
          <a:pPr algn="just"/>
          <a:r>
            <a:rPr lang="es-ES" sz="1500" dirty="0" smtClean="0">
              <a:solidFill>
                <a:schemeClr val="tx1">
                  <a:lumMod val="75000"/>
                  <a:lumOff val="25000"/>
                </a:schemeClr>
              </a:solidFill>
            </a:rPr>
            <a:t>Asignar un valor social a los documentos, superando una visión de corto alcance de la tipología documental basada en el método diplomático, hacia una visión de la identificación del fondo documental que abarque todos los aspectos contextuales, se evaluará la función en sí, recurriendo a un análisis y descripción de las funciones de la entidad que se está revisando, definiendo áreas prioritarias para evaluar los documentos, independientemente de la estructura administrativa de la institución.</a:t>
          </a:r>
          <a:endParaRPr lang="es-CR" sz="1500" dirty="0">
            <a:solidFill>
              <a:schemeClr val="tx1">
                <a:lumMod val="75000"/>
                <a:lumOff val="25000"/>
              </a:schemeClr>
            </a:solidFill>
          </a:endParaRPr>
        </a:p>
      </dgm:t>
    </dgm:pt>
    <dgm:pt modelId="{47E28AB0-CACB-44A3-B972-5D8130E9E15F}" type="parTrans" cxnId="{E6D584F5-538A-4987-A504-282031937F38}">
      <dgm:prSet/>
      <dgm:spPr/>
      <dgm:t>
        <a:bodyPr/>
        <a:lstStyle/>
        <a:p>
          <a:endParaRPr lang="es-CR"/>
        </a:p>
      </dgm:t>
    </dgm:pt>
    <dgm:pt modelId="{B7017D34-3BCC-4E56-8B4E-B650CA6A46AC}" type="sibTrans" cxnId="{E6D584F5-538A-4987-A504-282031937F38}">
      <dgm:prSet/>
      <dgm:spPr/>
      <dgm:t>
        <a:bodyPr/>
        <a:lstStyle/>
        <a:p>
          <a:endParaRPr lang="es-CR"/>
        </a:p>
      </dgm:t>
    </dgm:pt>
    <dgm:pt modelId="{3E8B5AA6-85A3-4A8B-8E88-76FD71AC1DC2}" type="pres">
      <dgm:prSet presAssocID="{24742867-6FD6-4216-9ACB-9FDD4894D747}" presName="theList" presStyleCnt="0">
        <dgm:presLayoutVars>
          <dgm:dir/>
          <dgm:animLvl val="lvl"/>
          <dgm:resizeHandles val="exact"/>
        </dgm:presLayoutVars>
      </dgm:prSet>
      <dgm:spPr/>
    </dgm:pt>
    <dgm:pt modelId="{6D8ADD1D-04D0-482D-9606-27D36187F7BA}" type="pres">
      <dgm:prSet presAssocID="{B772BB04-5395-42B6-8B7F-1663336E451E}" presName="compNode" presStyleCnt="0"/>
      <dgm:spPr/>
    </dgm:pt>
    <dgm:pt modelId="{5D951428-0A6A-4E74-B062-CC1472227390}" type="pres">
      <dgm:prSet presAssocID="{B772BB04-5395-42B6-8B7F-1663336E451E}" presName="aNode" presStyleLbl="bgShp" presStyleIdx="0" presStyleCnt="2"/>
      <dgm:spPr/>
      <dgm:t>
        <a:bodyPr/>
        <a:lstStyle/>
        <a:p>
          <a:endParaRPr lang="es-CR"/>
        </a:p>
      </dgm:t>
    </dgm:pt>
    <dgm:pt modelId="{9F7E9E3A-E355-4FA5-BA24-95B6A730C1DB}" type="pres">
      <dgm:prSet presAssocID="{B772BB04-5395-42B6-8B7F-1663336E451E}" presName="textNode" presStyleLbl="bgShp" presStyleIdx="0" presStyleCnt="2"/>
      <dgm:spPr/>
    </dgm:pt>
    <dgm:pt modelId="{9CEA2560-3535-420C-B712-EAD2A0D23F70}" type="pres">
      <dgm:prSet presAssocID="{B772BB04-5395-42B6-8B7F-1663336E451E}" presName="compChildNode" presStyleCnt="0"/>
      <dgm:spPr/>
    </dgm:pt>
    <dgm:pt modelId="{37171C52-F128-4809-8AB0-1482842482DD}" type="pres">
      <dgm:prSet presAssocID="{B772BB04-5395-42B6-8B7F-1663336E451E}" presName="theInnerList" presStyleCnt="0"/>
      <dgm:spPr/>
    </dgm:pt>
    <dgm:pt modelId="{DE95A48F-299D-4499-B504-66BB46A8BE14}" type="pres">
      <dgm:prSet presAssocID="{C9214D85-DC17-4ADC-A69B-36FA4531ECED}" presName="childNode" presStyleLbl="node1" presStyleIdx="0" presStyleCnt="4" custScaleY="142074" custLinFactY="-30785" custLinFactNeighborX="351" custLinFactNeighborY="-100000">
        <dgm:presLayoutVars>
          <dgm:bulletEnabled val="1"/>
        </dgm:presLayoutVars>
      </dgm:prSet>
      <dgm:spPr/>
      <dgm:t>
        <a:bodyPr/>
        <a:lstStyle/>
        <a:p>
          <a:endParaRPr lang="es-CR"/>
        </a:p>
      </dgm:t>
    </dgm:pt>
    <dgm:pt modelId="{B0773DD3-5F08-4564-A97F-6972AAC5B4EC}" type="pres">
      <dgm:prSet presAssocID="{C9214D85-DC17-4ADC-A69B-36FA4531ECED}" presName="aSpace2" presStyleCnt="0"/>
      <dgm:spPr/>
    </dgm:pt>
    <dgm:pt modelId="{461E9BD2-FBA4-400C-A302-59034E29C9FF}" type="pres">
      <dgm:prSet presAssocID="{22C16408-5EB1-4B98-83B1-9E1892C216E2}" presName="childNode" presStyleLbl="node1" presStyleIdx="1" presStyleCnt="4" custScaleY="283360">
        <dgm:presLayoutVars>
          <dgm:bulletEnabled val="1"/>
        </dgm:presLayoutVars>
      </dgm:prSet>
      <dgm:spPr/>
      <dgm:t>
        <a:bodyPr/>
        <a:lstStyle/>
        <a:p>
          <a:endParaRPr lang="es-CR"/>
        </a:p>
      </dgm:t>
    </dgm:pt>
    <dgm:pt modelId="{2B80C6E9-8498-4373-99E9-F55A10932B53}" type="pres">
      <dgm:prSet presAssocID="{B772BB04-5395-42B6-8B7F-1663336E451E}" presName="aSpace" presStyleCnt="0"/>
      <dgm:spPr/>
    </dgm:pt>
    <dgm:pt modelId="{E04CDC09-C34E-4AC6-B999-B84BC899E771}" type="pres">
      <dgm:prSet presAssocID="{54A1D991-CA2D-4480-86C0-88B53929F488}" presName="compNode" presStyleCnt="0"/>
      <dgm:spPr/>
    </dgm:pt>
    <dgm:pt modelId="{4B417A78-D64E-43E8-B01F-DAB392263166}" type="pres">
      <dgm:prSet presAssocID="{54A1D991-CA2D-4480-86C0-88B53929F488}" presName="aNode" presStyleLbl="bgShp" presStyleIdx="1" presStyleCnt="2"/>
      <dgm:spPr/>
      <dgm:t>
        <a:bodyPr/>
        <a:lstStyle/>
        <a:p>
          <a:endParaRPr lang="es-CR"/>
        </a:p>
      </dgm:t>
    </dgm:pt>
    <dgm:pt modelId="{70AA4863-5868-490A-89D8-14F92C04A0C9}" type="pres">
      <dgm:prSet presAssocID="{54A1D991-CA2D-4480-86C0-88B53929F488}" presName="textNode" presStyleLbl="bgShp" presStyleIdx="1" presStyleCnt="2"/>
      <dgm:spPr/>
      <dgm:t>
        <a:bodyPr/>
        <a:lstStyle/>
        <a:p>
          <a:endParaRPr lang="es-CR"/>
        </a:p>
      </dgm:t>
    </dgm:pt>
    <dgm:pt modelId="{74AC5952-B0CC-4314-AE95-B7D98263DC06}" type="pres">
      <dgm:prSet presAssocID="{54A1D991-CA2D-4480-86C0-88B53929F488}" presName="compChildNode" presStyleCnt="0"/>
      <dgm:spPr/>
    </dgm:pt>
    <dgm:pt modelId="{489DBAA2-1FA9-43BB-8BDE-40AB1AC1F318}" type="pres">
      <dgm:prSet presAssocID="{54A1D991-CA2D-4480-86C0-88B53929F488}" presName="theInnerList" presStyleCnt="0"/>
      <dgm:spPr/>
    </dgm:pt>
    <dgm:pt modelId="{485040E8-6098-4C11-B3B7-0E85F16C3895}" type="pres">
      <dgm:prSet presAssocID="{AA47F45A-1CFA-4CAE-8808-3FF827A053FC}" presName="childNode" presStyleLbl="node1" presStyleIdx="2" presStyleCnt="4" custScaleY="38952">
        <dgm:presLayoutVars>
          <dgm:bulletEnabled val="1"/>
        </dgm:presLayoutVars>
      </dgm:prSet>
      <dgm:spPr/>
      <dgm:t>
        <a:bodyPr/>
        <a:lstStyle/>
        <a:p>
          <a:endParaRPr lang="es-CR"/>
        </a:p>
      </dgm:t>
    </dgm:pt>
    <dgm:pt modelId="{A4F8B827-E8BA-4F3B-A81A-AB462FC96CEC}" type="pres">
      <dgm:prSet presAssocID="{AA47F45A-1CFA-4CAE-8808-3FF827A053FC}" presName="aSpace2" presStyleCnt="0"/>
      <dgm:spPr/>
    </dgm:pt>
    <dgm:pt modelId="{B5BB92A9-0DD5-45C0-891D-CA7360CBF4C2}" type="pres">
      <dgm:prSet presAssocID="{C1339C83-8D68-4450-8900-72FF4AFFC202}" presName="childNode" presStyleLbl="node1" presStyleIdx="3" presStyleCnt="4">
        <dgm:presLayoutVars>
          <dgm:bulletEnabled val="1"/>
        </dgm:presLayoutVars>
      </dgm:prSet>
      <dgm:spPr/>
      <dgm:t>
        <a:bodyPr/>
        <a:lstStyle/>
        <a:p>
          <a:endParaRPr lang="es-CR"/>
        </a:p>
      </dgm:t>
    </dgm:pt>
  </dgm:ptLst>
  <dgm:cxnLst>
    <dgm:cxn modelId="{2A54866F-F631-4601-BF92-432528E7DC97}" srcId="{B772BB04-5395-42B6-8B7F-1663336E451E}" destId="{C9214D85-DC17-4ADC-A69B-36FA4531ECED}" srcOrd="0" destOrd="0" parTransId="{8F549207-41C0-42A8-BDC6-2A2694A68888}" sibTransId="{75C3AC16-2534-495C-A0B8-376616A7EE50}"/>
    <dgm:cxn modelId="{C987E3D4-88AF-4954-A329-B188EE2C3EA6}" type="presOf" srcId="{54A1D991-CA2D-4480-86C0-88B53929F488}" destId="{70AA4863-5868-490A-89D8-14F92C04A0C9}" srcOrd="1" destOrd="0" presId="urn:microsoft.com/office/officeart/2005/8/layout/lProcess2"/>
    <dgm:cxn modelId="{4B30BD4C-9818-4445-91D5-7FED2A953312}" srcId="{24742867-6FD6-4216-9ACB-9FDD4894D747}" destId="{B772BB04-5395-42B6-8B7F-1663336E451E}" srcOrd="0" destOrd="0" parTransId="{45922070-3A27-44E0-B504-B46BB0456E92}" sibTransId="{089B277D-E0BF-45AC-B783-7F77F49C5AFE}"/>
    <dgm:cxn modelId="{1972AF50-E382-4AFA-B872-515B9D762951}" srcId="{24742867-6FD6-4216-9ACB-9FDD4894D747}" destId="{54A1D991-CA2D-4480-86C0-88B53929F488}" srcOrd="1" destOrd="0" parTransId="{A1662CE2-B576-4C09-AA60-0AD488B34321}" sibTransId="{69807840-9A11-497C-BD43-9FD72E84BC4D}"/>
    <dgm:cxn modelId="{E6D584F5-538A-4987-A504-282031937F38}" srcId="{B772BB04-5395-42B6-8B7F-1663336E451E}" destId="{22C16408-5EB1-4B98-83B1-9E1892C216E2}" srcOrd="1" destOrd="0" parTransId="{47E28AB0-CACB-44A3-B972-5D8130E9E15F}" sibTransId="{B7017D34-3BCC-4E56-8B4E-B650CA6A46AC}"/>
    <dgm:cxn modelId="{ACD48B53-E213-45FE-9772-5A00DEA0A831}" type="presOf" srcId="{54A1D991-CA2D-4480-86C0-88B53929F488}" destId="{4B417A78-D64E-43E8-B01F-DAB392263166}" srcOrd="0" destOrd="0" presId="urn:microsoft.com/office/officeart/2005/8/layout/lProcess2"/>
    <dgm:cxn modelId="{84E288B9-8BEF-4311-8817-19DF16F6D05D}" srcId="{54A1D991-CA2D-4480-86C0-88B53929F488}" destId="{AA47F45A-1CFA-4CAE-8808-3FF827A053FC}" srcOrd="0" destOrd="0" parTransId="{134A15B5-01D8-45E8-AFA9-2F114DEC335E}" sibTransId="{32D13168-0789-4E1C-BB60-EFE78CBE6C01}"/>
    <dgm:cxn modelId="{9C83B6C8-0D75-4AD6-8A5A-668DF36675E0}" type="presOf" srcId="{22C16408-5EB1-4B98-83B1-9E1892C216E2}" destId="{461E9BD2-FBA4-400C-A302-59034E29C9FF}" srcOrd="0" destOrd="0" presId="urn:microsoft.com/office/officeart/2005/8/layout/lProcess2"/>
    <dgm:cxn modelId="{2EA39A3B-76BA-46A2-9B77-C2D55ACB712E}" type="presOf" srcId="{C1339C83-8D68-4450-8900-72FF4AFFC202}" destId="{B5BB92A9-0DD5-45C0-891D-CA7360CBF4C2}" srcOrd="0" destOrd="0" presId="urn:microsoft.com/office/officeart/2005/8/layout/lProcess2"/>
    <dgm:cxn modelId="{0E164C0B-C923-4B45-BB43-F2B6121BE6BE}" type="presOf" srcId="{B772BB04-5395-42B6-8B7F-1663336E451E}" destId="{5D951428-0A6A-4E74-B062-CC1472227390}" srcOrd="0" destOrd="0" presId="urn:microsoft.com/office/officeart/2005/8/layout/lProcess2"/>
    <dgm:cxn modelId="{044064C8-59DD-4BBD-9212-703F21D4588D}" type="presOf" srcId="{C9214D85-DC17-4ADC-A69B-36FA4531ECED}" destId="{DE95A48F-299D-4499-B504-66BB46A8BE14}" srcOrd="0" destOrd="0" presId="urn:microsoft.com/office/officeart/2005/8/layout/lProcess2"/>
    <dgm:cxn modelId="{039E566D-AF60-434B-BC36-372C22A373FD}" type="presOf" srcId="{24742867-6FD6-4216-9ACB-9FDD4894D747}" destId="{3E8B5AA6-85A3-4A8B-8E88-76FD71AC1DC2}" srcOrd="0" destOrd="0" presId="urn:microsoft.com/office/officeart/2005/8/layout/lProcess2"/>
    <dgm:cxn modelId="{AE81C4E0-7D77-4E3B-893D-234DF9F0BFE7}" type="presOf" srcId="{AA47F45A-1CFA-4CAE-8808-3FF827A053FC}" destId="{485040E8-6098-4C11-B3B7-0E85F16C3895}" srcOrd="0" destOrd="0" presId="urn:microsoft.com/office/officeart/2005/8/layout/lProcess2"/>
    <dgm:cxn modelId="{F61D3E5E-E68E-4A00-A4FE-28E3F6204D95}" srcId="{54A1D991-CA2D-4480-86C0-88B53929F488}" destId="{C1339C83-8D68-4450-8900-72FF4AFFC202}" srcOrd="1" destOrd="0" parTransId="{20A4F1ED-A7EF-4200-BE76-F6417EF776DA}" sibTransId="{1CB346E0-29E9-4321-BDE1-1C617E0A5222}"/>
    <dgm:cxn modelId="{12A4E7DC-D673-4D46-89F0-ADD795914511}" type="presOf" srcId="{B772BB04-5395-42B6-8B7F-1663336E451E}" destId="{9F7E9E3A-E355-4FA5-BA24-95B6A730C1DB}" srcOrd="1" destOrd="0" presId="urn:microsoft.com/office/officeart/2005/8/layout/lProcess2"/>
    <dgm:cxn modelId="{EF8B3911-26FC-4D4F-8C53-2891F6BC3670}" type="presParOf" srcId="{3E8B5AA6-85A3-4A8B-8E88-76FD71AC1DC2}" destId="{6D8ADD1D-04D0-482D-9606-27D36187F7BA}" srcOrd="0" destOrd="0" presId="urn:microsoft.com/office/officeart/2005/8/layout/lProcess2"/>
    <dgm:cxn modelId="{B8C45FA3-3F10-47D9-B782-B110BB0DF8B0}" type="presParOf" srcId="{6D8ADD1D-04D0-482D-9606-27D36187F7BA}" destId="{5D951428-0A6A-4E74-B062-CC1472227390}" srcOrd="0" destOrd="0" presId="urn:microsoft.com/office/officeart/2005/8/layout/lProcess2"/>
    <dgm:cxn modelId="{90BEBD3D-6070-494D-B926-631222F76163}" type="presParOf" srcId="{6D8ADD1D-04D0-482D-9606-27D36187F7BA}" destId="{9F7E9E3A-E355-4FA5-BA24-95B6A730C1DB}" srcOrd="1" destOrd="0" presId="urn:microsoft.com/office/officeart/2005/8/layout/lProcess2"/>
    <dgm:cxn modelId="{A8CFC8FB-FDA6-431E-A9AF-08C02AB92F82}" type="presParOf" srcId="{6D8ADD1D-04D0-482D-9606-27D36187F7BA}" destId="{9CEA2560-3535-420C-B712-EAD2A0D23F70}" srcOrd="2" destOrd="0" presId="urn:microsoft.com/office/officeart/2005/8/layout/lProcess2"/>
    <dgm:cxn modelId="{B7BE9FAD-5F01-42FD-A671-BFDC92DCF443}" type="presParOf" srcId="{9CEA2560-3535-420C-B712-EAD2A0D23F70}" destId="{37171C52-F128-4809-8AB0-1482842482DD}" srcOrd="0" destOrd="0" presId="urn:microsoft.com/office/officeart/2005/8/layout/lProcess2"/>
    <dgm:cxn modelId="{C662C582-06B8-466E-81BD-4A321DC966E2}" type="presParOf" srcId="{37171C52-F128-4809-8AB0-1482842482DD}" destId="{DE95A48F-299D-4499-B504-66BB46A8BE14}" srcOrd="0" destOrd="0" presId="urn:microsoft.com/office/officeart/2005/8/layout/lProcess2"/>
    <dgm:cxn modelId="{A8572D7F-AF01-483E-8FA1-F68840035CFC}" type="presParOf" srcId="{37171C52-F128-4809-8AB0-1482842482DD}" destId="{B0773DD3-5F08-4564-A97F-6972AAC5B4EC}" srcOrd="1" destOrd="0" presId="urn:microsoft.com/office/officeart/2005/8/layout/lProcess2"/>
    <dgm:cxn modelId="{77A60CC1-93AB-46FB-B642-00E2A26A0981}" type="presParOf" srcId="{37171C52-F128-4809-8AB0-1482842482DD}" destId="{461E9BD2-FBA4-400C-A302-59034E29C9FF}" srcOrd="2" destOrd="0" presId="urn:microsoft.com/office/officeart/2005/8/layout/lProcess2"/>
    <dgm:cxn modelId="{18919B92-77FE-4F1A-853B-90DD094A58A9}" type="presParOf" srcId="{3E8B5AA6-85A3-4A8B-8E88-76FD71AC1DC2}" destId="{2B80C6E9-8498-4373-99E9-F55A10932B53}" srcOrd="1" destOrd="0" presId="urn:microsoft.com/office/officeart/2005/8/layout/lProcess2"/>
    <dgm:cxn modelId="{65FB334F-8EE4-4B19-B292-8DDC260F14C9}" type="presParOf" srcId="{3E8B5AA6-85A3-4A8B-8E88-76FD71AC1DC2}" destId="{E04CDC09-C34E-4AC6-B999-B84BC899E771}" srcOrd="2" destOrd="0" presId="urn:microsoft.com/office/officeart/2005/8/layout/lProcess2"/>
    <dgm:cxn modelId="{106B1810-C231-414B-9EF1-3965362D3B22}" type="presParOf" srcId="{E04CDC09-C34E-4AC6-B999-B84BC899E771}" destId="{4B417A78-D64E-43E8-B01F-DAB392263166}" srcOrd="0" destOrd="0" presId="urn:microsoft.com/office/officeart/2005/8/layout/lProcess2"/>
    <dgm:cxn modelId="{7E63CE58-86F8-4B51-ADD3-4ACBFDB55BAC}" type="presParOf" srcId="{E04CDC09-C34E-4AC6-B999-B84BC899E771}" destId="{70AA4863-5868-490A-89D8-14F92C04A0C9}" srcOrd="1" destOrd="0" presId="urn:microsoft.com/office/officeart/2005/8/layout/lProcess2"/>
    <dgm:cxn modelId="{6481F673-ED28-420C-8491-06BD9E585DE2}" type="presParOf" srcId="{E04CDC09-C34E-4AC6-B999-B84BC899E771}" destId="{74AC5952-B0CC-4314-AE95-B7D98263DC06}" srcOrd="2" destOrd="0" presId="urn:microsoft.com/office/officeart/2005/8/layout/lProcess2"/>
    <dgm:cxn modelId="{6385B244-B94E-4A52-B7CE-7DB120B85D92}" type="presParOf" srcId="{74AC5952-B0CC-4314-AE95-B7D98263DC06}" destId="{489DBAA2-1FA9-43BB-8BDE-40AB1AC1F318}" srcOrd="0" destOrd="0" presId="urn:microsoft.com/office/officeart/2005/8/layout/lProcess2"/>
    <dgm:cxn modelId="{2E7D3702-51E8-4586-99F1-DB5B40F5B099}" type="presParOf" srcId="{489DBAA2-1FA9-43BB-8BDE-40AB1AC1F318}" destId="{485040E8-6098-4C11-B3B7-0E85F16C3895}" srcOrd="0" destOrd="0" presId="urn:microsoft.com/office/officeart/2005/8/layout/lProcess2"/>
    <dgm:cxn modelId="{7608BAB7-4360-4ECB-803B-125E3942186B}" type="presParOf" srcId="{489DBAA2-1FA9-43BB-8BDE-40AB1AC1F318}" destId="{A4F8B827-E8BA-4F3B-A81A-AB462FC96CEC}" srcOrd="1" destOrd="0" presId="urn:microsoft.com/office/officeart/2005/8/layout/lProcess2"/>
    <dgm:cxn modelId="{58F02261-A9AA-4F95-8C7F-855DBBFC6D41}" type="presParOf" srcId="{489DBAA2-1FA9-43BB-8BDE-40AB1AC1F318}" destId="{B5BB92A9-0DD5-45C0-891D-CA7360CBF4C2}"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4742867-6FD6-4216-9ACB-9FDD4894D747}"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s-CR"/>
        </a:p>
      </dgm:t>
    </dgm:pt>
    <dgm:pt modelId="{C9214D85-DC17-4ADC-A69B-36FA4531ECED}">
      <dgm:prSet phldrT="[Texto]"/>
      <dgm:spPr/>
      <dgm:t>
        <a:bodyPr/>
        <a:lstStyle/>
        <a:p>
          <a:r>
            <a:rPr lang="es-ES" dirty="0" smtClean="0"/>
            <a:t>Valores sociales (conservación permanente)</a:t>
          </a:r>
          <a:endParaRPr lang="es-CR" dirty="0"/>
        </a:p>
      </dgm:t>
    </dgm:pt>
    <dgm:pt modelId="{8F549207-41C0-42A8-BDC6-2A2694A68888}" type="parTrans" cxnId="{2A54866F-F631-4601-BF92-432528E7DC97}">
      <dgm:prSet/>
      <dgm:spPr/>
      <dgm:t>
        <a:bodyPr/>
        <a:lstStyle/>
        <a:p>
          <a:endParaRPr lang="es-CR"/>
        </a:p>
      </dgm:t>
    </dgm:pt>
    <dgm:pt modelId="{75C3AC16-2534-495C-A0B8-376616A7EE50}" type="sibTrans" cxnId="{2A54866F-F631-4601-BF92-432528E7DC97}">
      <dgm:prSet/>
      <dgm:spPr/>
      <dgm:t>
        <a:bodyPr/>
        <a:lstStyle/>
        <a:p>
          <a:endParaRPr lang="es-CR"/>
        </a:p>
      </dgm:t>
    </dgm:pt>
    <dgm:pt modelId="{657660E2-D975-42CE-A268-823E3331AB5E}">
      <dgm:prSet phldrT="[Texto]"/>
      <dgm:spPr/>
      <dgm:t>
        <a:bodyPr/>
        <a:lstStyle/>
        <a:p>
          <a:r>
            <a:rPr lang="es-CR" b="1" dirty="0" smtClean="0">
              <a:solidFill>
                <a:schemeClr val="tx1">
                  <a:lumMod val="75000"/>
                  <a:lumOff val="25000"/>
                </a:schemeClr>
              </a:solidFill>
            </a:rPr>
            <a:t>Valoración documental</a:t>
          </a:r>
          <a:endParaRPr lang="es-CR" b="1" dirty="0">
            <a:solidFill>
              <a:schemeClr val="tx1">
                <a:lumMod val="75000"/>
                <a:lumOff val="25000"/>
              </a:schemeClr>
            </a:solidFill>
          </a:endParaRPr>
        </a:p>
      </dgm:t>
    </dgm:pt>
    <dgm:pt modelId="{CE0C3B70-A773-42CA-9972-7B8BB95E059A}" type="parTrans" cxnId="{18FC7FF4-330D-486E-9896-18FCD05591D4}">
      <dgm:prSet/>
      <dgm:spPr/>
      <dgm:t>
        <a:bodyPr/>
        <a:lstStyle/>
        <a:p>
          <a:endParaRPr lang="es-CR"/>
        </a:p>
      </dgm:t>
    </dgm:pt>
    <dgm:pt modelId="{173D34D5-FA93-406E-BED4-5173907674BC}" type="sibTrans" cxnId="{18FC7FF4-330D-486E-9896-18FCD05591D4}">
      <dgm:prSet/>
      <dgm:spPr/>
      <dgm:t>
        <a:bodyPr/>
        <a:lstStyle/>
        <a:p>
          <a:endParaRPr lang="es-CR"/>
        </a:p>
      </dgm:t>
    </dgm:pt>
    <dgm:pt modelId="{88914737-CD0A-451F-8EBD-91B5062FE2AA}">
      <dgm:prSet phldrT="[Texto]"/>
      <dgm:spPr/>
      <dgm:t>
        <a:bodyPr/>
        <a:lstStyle/>
        <a:p>
          <a:r>
            <a:rPr lang="es-ES" dirty="0" smtClean="0"/>
            <a:t>Vigencia administrativa y legal (plazos de retención)</a:t>
          </a:r>
          <a:endParaRPr lang="es-CR" dirty="0"/>
        </a:p>
      </dgm:t>
    </dgm:pt>
    <dgm:pt modelId="{7412FF2C-E526-4A3B-A969-15B26927AB48}" type="parTrans" cxnId="{FBA0D872-B75A-46E6-A42E-E7BE3F42BC7A}">
      <dgm:prSet/>
      <dgm:spPr/>
      <dgm:t>
        <a:bodyPr/>
        <a:lstStyle/>
        <a:p>
          <a:endParaRPr lang="es-CR"/>
        </a:p>
      </dgm:t>
    </dgm:pt>
    <dgm:pt modelId="{0C03D986-E2FA-4A87-AFC3-C9CD2FE8F4E9}" type="sibTrans" cxnId="{FBA0D872-B75A-46E6-A42E-E7BE3F42BC7A}">
      <dgm:prSet/>
      <dgm:spPr/>
      <dgm:t>
        <a:bodyPr/>
        <a:lstStyle/>
        <a:p>
          <a:endParaRPr lang="es-CR"/>
        </a:p>
      </dgm:t>
    </dgm:pt>
    <dgm:pt modelId="{636575EA-481D-440B-90A6-D3DE3C8ACE90}">
      <dgm:prSet phldrT="[Texto]"/>
      <dgm:spPr>
        <a:solidFill>
          <a:srgbClr val="FF9C32"/>
        </a:solidFill>
      </dgm:spPr>
      <dgm:t>
        <a:bodyPr/>
        <a:lstStyle/>
        <a:p>
          <a:r>
            <a:rPr lang="es-CR" b="1" dirty="0" smtClean="0">
              <a:solidFill>
                <a:schemeClr val="tx1">
                  <a:lumMod val="75000"/>
                  <a:lumOff val="25000"/>
                </a:schemeClr>
              </a:solidFill>
            </a:rPr>
            <a:t>Criterios de valoración</a:t>
          </a:r>
          <a:endParaRPr lang="es-CR" b="1" dirty="0">
            <a:solidFill>
              <a:schemeClr val="tx1">
                <a:lumMod val="75000"/>
                <a:lumOff val="25000"/>
              </a:schemeClr>
            </a:solidFill>
          </a:endParaRPr>
        </a:p>
      </dgm:t>
    </dgm:pt>
    <dgm:pt modelId="{DF52DFB6-94D5-4A82-92CA-5BEE9D3B01A1}" type="parTrans" cxnId="{684D7E91-A0DE-4393-B3F4-94E93AE2A3EC}">
      <dgm:prSet/>
      <dgm:spPr/>
      <dgm:t>
        <a:bodyPr/>
        <a:lstStyle/>
        <a:p>
          <a:endParaRPr lang="es-CR"/>
        </a:p>
      </dgm:t>
    </dgm:pt>
    <dgm:pt modelId="{94864C8E-A5AF-4B05-A90B-5BABFD11408F}" type="sibTrans" cxnId="{684D7E91-A0DE-4393-B3F4-94E93AE2A3EC}">
      <dgm:prSet/>
      <dgm:spPr/>
      <dgm:t>
        <a:bodyPr/>
        <a:lstStyle/>
        <a:p>
          <a:endParaRPr lang="es-CR"/>
        </a:p>
      </dgm:t>
    </dgm:pt>
    <dgm:pt modelId="{0659D37E-A784-4F4F-B3FC-506AC88545EC}" type="pres">
      <dgm:prSet presAssocID="{24742867-6FD6-4216-9ACB-9FDD4894D747}" presName="Name0" presStyleCnt="0">
        <dgm:presLayoutVars>
          <dgm:chMax val="4"/>
          <dgm:resizeHandles val="exact"/>
        </dgm:presLayoutVars>
      </dgm:prSet>
      <dgm:spPr/>
    </dgm:pt>
    <dgm:pt modelId="{35877F2E-8B73-496E-84F6-94208170DD87}" type="pres">
      <dgm:prSet presAssocID="{24742867-6FD6-4216-9ACB-9FDD4894D747}" presName="ellipse" presStyleLbl="trBgShp" presStyleIdx="0" presStyleCnt="1"/>
      <dgm:spPr/>
    </dgm:pt>
    <dgm:pt modelId="{48AE7C4C-38CA-43E9-9A4B-CBE07A06AE60}" type="pres">
      <dgm:prSet presAssocID="{24742867-6FD6-4216-9ACB-9FDD4894D747}" presName="arrow1" presStyleLbl="fgShp" presStyleIdx="0" presStyleCnt="1"/>
      <dgm:spPr/>
    </dgm:pt>
    <dgm:pt modelId="{0FE9BC3B-CD4D-4522-AE9A-D77D89AD4072}" type="pres">
      <dgm:prSet presAssocID="{24742867-6FD6-4216-9ACB-9FDD4894D747}" presName="rectangle" presStyleLbl="revTx" presStyleIdx="0" presStyleCnt="1">
        <dgm:presLayoutVars>
          <dgm:bulletEnabled val="1"/>
        </dgm:presLayoutVars>
      </dgm:prSet>
      <dgm:spPr/>
      <dgm:t>
        <a:bodyPr/>
        <a:lstStyle/>
        <a:p>
          <a:endParaRPr lang="es-CR"/>
        </a:p>
      </dgm:t>
    </dgm:pt>
    <dgm:pt modelId="{FF567CB8-841B-466B-BCE4-77C5A11ADCD9}" type="pres">
      <dgm:prSet presAssocID="{88914737-CD0A-451F-8EBD-91B5062FE2AA}" presName="item1" presStyleLbl="node1" presStyleIdx="0" presStyleCnt="3">
        <dgm:presLayoutVars>
          <dgm:bulletEnabled val="1"/>
        </dgm:presLayoutVars>
      </dgm:prSet>
      <dgm:spPr/>
      <dgm:t>
        <a:bodyPr/>
        <a:lstStyle/>
        <a:p>
          <a:endParaRPr lang="es-CR"/>
        </a:p>
      </dgm:t>
    </dgm:pt>
    <dgm:pt modelId="{A818FAAD-2359-4A17-A9D7-81C770555D6E}" type="pres">
      <dgm:prSet presAssocID="{636575EA-481D-440B-90A6-D3DE3C8ACE90}" presName="item2" presStyleLbl="node1" presStyleIdx="1" presStyleCnt="3">
        <dgm:presLayoutVars>
          <dgm:bulletEnabled val="1"/>
        </dgm:presLayoutVars>
      </dgm:prSet>
      <dgm:spPr/>
    </dgm:pt>
    <dgm:pt modelId="{B13AFEF1-FE70-4A16-B94A-FFB325347B56}" type="pres">
      <dgm:prSet presAssocID="{657660E2-D975-42CE-A268-823E3331AB5E}" presName="item3" presStyleLbl="node1" presStyleIdx="2" presStyleCnt="3">
        <dgm:presLayoutVars>
          <dgm:bulletEnabled val="1"/>
        </dgm:presLayoutVars>
      </dgm:prSet>
      <dgm:spPr/>
      <dgm:t>
        <a:bodyPr/>
        <a:lstStyle/>
        <a:p>
          <a:endParaRPr lang="es-CR"/>
        </a:p>
      </dgm:t>
    </dgm:pt>
    <dgm:pt modelId="{80F5C63C-E898-466E-849D-8536BC82CD96}" type="pres">
      <dgm:prSet presAssocID="{24742867-6FD6-4216-9ACB-9FDD4894D747}" presName="funnel" presStyleLbl="trAlignAcc1" presStyleIdx="0" presStyleCnt="1"/>
      <dgm:spPr/>
    </dgm:pt>
  </dgm:ptLst>
  <dgm:cxnLst>
    <dgm:cxn modelId="{18FC7FF4-330D-486E-9896-18FCD05591D4}" srcId="{24742867-6FD6-4216-9ACB-9FDD4894D747}" destId="{657660E2-D975-42CE-A268-823E3331AB5E}" srcOrd="3" destOrd="0" parTransId="{CE0C3B70-A773-42CA-9972-7B8BB95E059A}" sibTransId="{173D34D5-FA93-406E-BED4-5173907674BC}"/>
    <dgm:cxn modelId="{0DBC66E2-D451-44CA-AA7B-1BD9AA0F7836}" type="presOf" srcId="{657660E2-D975-42CE-A268-823E3331AB5E}" destId="{0FE9BC3B-CD4D-4522-AE9A-D77D89AD4072}" srcOrd="0" destOrd="0" presId="urn:microsoft.com/office/officeart/2005/8/layout/funnel1"/>
    <dgm:cxn modelId="{620329FC-0365-4A86-B715-8DD7C6F69AF8}" type="presOf" srcId="{C9214D85-DC17-4ADC-A69B-36FA4531ECED}" destId="{B13AFEF1-FE70-4A16-B94A-FFB325347B56}" srcOrd="0" destOrd="0" presId="urn:microsoft.com/office/officeart/2005/8/layout/funnel1"/>
    <dgm:cxn modelId="{76EA32B8-0BCD-4661-A9C0-5871084A6334}" type="presOf" srcId="{24742867-6FD6-4216-9ACB-9FDD4894D747}" destId="{0659D37E-A784-4F4F-B3FC-506AC88545EC}" srcOrd="0" destOrd="0" presId="urn:microsoft.com/office/officeart/2005/8/layout/funnel1"/>
    <dgm:cxn modelId="{684D7E91-A0DE-4393-B3F4-94E93AE2A3EC}" srcId="{24742867-6FD6-4216-9ACB-9FDD4894D747}" destId="{636575EA-481D-440B-90A6-D3DE3C8ACE90}" srcOrd="2" destOrd="0" parTransId="{DF52DFB6-94D5-4A82-92CA-5BEE9D3B01A1}" sibTransId="{94864C8E-A5AF-4B05-A90B-5BABFD11408F}"/>
    <dgm:cxn modelId="{FBA0D872-B75A-46E6-A42E-E7BE3F42BC7A}" srcId="{24742867-6FD6-4216-9ACB-9FDD4894D747}" destId="{88914737-CD0A-451F-8EBD-91B5062FE2AA}" srcOrd="1" destOrd="0" parTransId="{7412FF2C-E526-4A3B-A969-15B26927AB48}" sibTransId="{0C03D986-E2FA-4A87-AFC3-C9CD2FE8F4E9}"/>
    <dgm:cxn modelId="{7460C62C-CAFD-4392-BB0E-8A20BA8AE77E}" type="presOf" srcId="{636575EA-481D-440B-90A6-D3DE3C8ACE90}" destId="{FF567CB8-841B-466B-BCE4-77C5A11ADCD9}" srcOrd="0" destOrd="0" presId="urn:microsoft.com/office/officeart/2005/8/layout/funnel1"/>
    <dgm:cxn modelId="{397DB1B4-044D-4AF9-BADC-A7A0AAB299F3}" type="presOf" srcId="{88914737-CD0A-451F-8EBD-91B5062FE2AA}" destId="{A818FAAD-2359-4A17-A9D7-81C770555D6E}" srcOrd="0" destOrd="0" presId="urn:microsoft.com/office/officeart/2005/8/layout/funnel1"/>
    <dgm:cxn modelId="{2A54866F-F631-4601-BF92-432528E7DC97}" srcId="{24742867-6FD6-4216-9ACB-9FDD4894D747}" destId="{C9214D85-DC17-4ADC-A69B-36FA4531ECED}" srcOrd="0" destOrd="0" parTransId="{8F549207-41C0-42A8-BDC6-2A2694A68888}" sibTransId="{75C3AC16-2534-495C-A0B8-376616A7EE50}"/>
    <dgm:cxn modelId="{BFA58FCE-7B13-41D9-946F-2D81EA70B68D}" type="presParOf" srcId="{0659D37E-A784-4F4F-B3FC-506AC88545EC}" destId="{35877F2E-8B73-496E-84F6-94208170DD87}" srcOrd="0" destOrd="0" presId="urn:microsoft.com/office/officeart/2005/8/layout/funnel1"/>
    <dgm:cxn modelId="{D4FC0F8D-D712-4ABE-85F8-E07A9E6E5CB3}" type="presParOf" srcId="{0659D37E-A784-4F4F-B3FC-506AC88545EC}" destId="{48AE7C4C-38CA-43E9-9A4B-CBE07A06AE60}" srcOrd="1" destOrd="0" presId="urn:microsoft.com/office/officeart/2005/8/layout/funnel1"/>
    <dgm:cxn modelId="{D15118AC-CC8F-44C8-9604-30A7C1B97E96}" type="presParOf" srcId="{0659D37E-A784-4F4F-B3FC-506AC88545EC}" destId="{0FE9BC3B-CD4D-4522-AE9A-D77D89AD4072}" srcOrd="2" destOrd="0" presId="urn:microsoft.com/office/officeart/2005/8/layout/funnel1"/>
    <dgm:cxn modelId="{38F6FBB0-EE0A-4A12-A60A-88F178A1EB25}" type="presParOf" srcId="{0659D37E-A784-4F4F-B3FC-506AC88545EC}" destId="{FF567CB8-841B-466B-BCE4-77C5A11ADCD9}" srcOrd="3" destOrd="0" presId="urn:microsoft.com/office/officeart/2005/8/layout/funnel1"/>
    <dgm:cxn modelId="{F8B433CF-B7A1-4762-88E5-99128543A579}" type="presParOf" srcId="{0659D37E-A784-4F4F-B3FC-506AC88545EC}" destId="{A818FAAD-2359-4A17-A9D7-81C770555D6E}" srcOrd="4" destOrd="0" presId="urn:microsoft.com/office/officeart/2005/8/layout/funnel1"/>
    <dgm:cxn modelId="{7DC52A68-FE90-4A49-86C9-D4650BBA8FF7}" type="presParOf" srcId="{0659D37E-A784-4F4F-B3FC-506AC88545EC}" destId="{B13AFEF1-FE70-4A16-B94A-FFB325347B56}" srcOrd="5" destOrd="0" presId="urn:microsoft.com/office/officeart/2005/8/layout/funnel1"/>
    <dgm:cxn modelId="{3F8ED373-4F4F-4BAF-A934-8A2BB45944F0}" type="presParOf" srcId="{0659D37E-A784-4F4F-B3FC-506AC88545EC}" destId="{80F5C63C-E898-466E-849D-8536BC82CD9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4742867-6FD6-4216-9ACB-9FDD4894D74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CR"/>
        </a:p>
      </dgm:t>
    </dgm:pt>
    <dgm:pt modelId="{C9214D85-DC17-4ADC-A69B-36FA4531ECED}">
      <dgm:prSet phldrT="[Texto]" custT="1"/>
      <dgm:spPr/>
      <dgm:t>
        <a:bodyPr/>
        <a:lstStyle/>
        <a:p>
          <a:r>
            <a:rPr lang="es-ES" sz="1800" dirty="0" smtClean="0"/>
            <a:t>La macroevaluación documental permite incluir el valor social de las series documentales = mayor integralidad.</a:t>
          </a:r>
          <a:endParaRPr lang="es-CR" sz="1800" dirty="0"/>
        </a:p>
      </dgm:t>
    </dgm:pt>
    <dgm:pt modelId="{8F549207-41C0-42A8-BDC6-2A2694A68888}" type="parTrans" cxnId="{2A54866F-F631-4601-BF92-432528E7DC97}">
      <dgm:prSet/>
      <dgm:spPr/>
      <dgm:t>
        <a:bodyPr/>
        <a:lstStyle/>
        <a:p>
          <a:endParaRPr lang="es-CR" sz="1800"/>
        </a:p>
      </dgm:t>
    </dgm:pt>
    <dgm:pt modelId="{75C3AC16-2534-495C-A0B8-376616A7EE50}" type="sibTrans" cxnId="{2A54866F-F631-4601-BF92-432528E7DC97}">
      <dgm:prSet/>
      <dgm:spPr/>
      <dgm:t>
        <a:bodyPr/>
        <a:lstStyle/>
        <a:p>
          <a:endParaRPr lang="es-CR" sz="1800"/>
        </a:p>
      </dgm:t>
    </dgm:pt>
    <dgm:pt modelId="{66CFD600-F81B-4BEC-9B6D-D750D0F719EB}">
      <dgm:prSet custT="1"/>
      <dgm:spPr/>
      <dgm:t>
        <a:bodyPr/>
        <a:lstStyle/>
        <a:p>
          <a:r>
            <a:rPr lang="es-ES" sz="1400" dirty="0" smtClean="0"/>
            <a:t>La identificación es un proceso indispensable = su no aplicación atenta contra los principios básicos de la Archivística, se estaría juzgando algo que no conocemos.</a:t>
          </a:r>
          <a:endParaRPr lang="es-CR" sz="1400" dirty="0"/>
        </a:p>
      </dgm:t>
    </dgm:pt>
    <dgm:pt modelId="{C8B8F168-CF62-488D-B9E8-BD5F0E47A75F}" type="parTrans" cxnId="{BDEB29D1-F751-40D4-A3D1-537B86F266DB}">
      <dgm:prSet/>
      <dgm:spPr/>
      <dgm:t>
        <a:bodyPr/>
        <a:lstStyle/>
        <a:p>
          <a:endParaRPr lang="es-CR" sz="1800"/>
        </a:p>
      </dgm:t>
    </dgm:pt>
    <dgm:pt modelId="{2D4F81FD-64D5-41A8-8A2C-633FC3D65355}" type="sibTrans" cxnId="{BDEB29D1-F751-40D4-A3D1-537B86F266DB}">
      <dgm:prSet/>
      <dgm:spPr/>
      <dgm:t>
        <a:bodyPr/>
        <a:lstStyle/>
        <a:p>
          <a:endParaRPr lang="es-CR" sz="1800"/>
        </a:p>
      </dgm:t>
    </dgm:pt>
    <dgm:pt modelId="{E9A9C72D-77CF-4153-9BD6-1F425CED47DB}">
      <dgm:prSet custT="1"/>
      <dgm:spPr/>
      <dgm:t>
        <a:bodyPr/>
        <a:lstStyle/>
        <a:p>
          <a:r>
            <a:rPr lang="es-ES" sz="1200" dirty="0" smtClean="0"/>
            <a:t>La macroevaluación es garantía de que las funciones están siendo documentadas y conservándose permanentemente a razón del reflejo de la interacción del gobierno con el ciudadano desde una perspectiva de sociedad democrática.</a:t>
          </a:r>
          <a:endParaRPr lang="es-CR" sz="1200" dirty="0"/>
        </a:p>
      </dgm:t>
    </dgm:pt>
    <dgm:pt modelId="{C2898E33-23F0-4F54-9EB4-43913DFD3879}" type="parTrans" cxnId="{DA137116-D049-494C-8962-F1E4FA4A61A3}">
      <dgm:prSet/>
      <dgm:spPr/>
      <dgm:t>
        <a:bodyPr/>
        <a:lstStyle/>
        <a:p>
          <a:endParaRPr lang="es-CR" sz="1800"/>
        </a:p>
      </dgm:t>
    </dgm:pt>
    <dgm:pt modelId="{50E0641F-2115-4403-BF0A-86711CA14A6A}" type="sibTrans" cxnId="{DA137116-D049-494C-8962-F1E4FA4A61A3}">
      <dgm:prSet/>
      <dgm:spPr/>
      <dgm:t>
        <a:bodyPr/>
        <a:lstStyle/>
        <a:p>
          <a:endParaRPr lang="es-CR" sz="1800"/>
        </a:p>
      </dgm:t>
    </dgm:pt>
    <dgm:pt modelId="{597101CA-630C-4A15-A04D-2B355B2D102E}">
      <dgm:prSet custT="1"/>
      <dgm:spPr/>
      <dgm:t>
        <a:bodyPr/>
        <a:lstStyle/>
        <a:p>
          <a:r>
            <a:rPr lang="es-ES" sz="1200" dirty="0" smtClean="0"/>
            <a:t>La propuesta se perfila en una evaluación contemporánea que contempla la perspectiva funcional, el contexto de producción documental y la comprobación de los valores sociales, y no en una valoración tradicional desde la única visión de análisis documental.</a:t>
          </a:r>
          <a:endParaRPr lang="es-CR" sz="1200" dirty="0"/>
        </a:p>
      </dgm:t>
    </dgm:pt>
    <dgm:pt modelId="{9D9527CD-5D13-4605-8C63-F21439480D92}" type="parTrans" cxnId="{27F85784-8F2F-4F29-BBA0-976D1C70690F}">
      <dgm:prSet/>
      <dgm:spPr/>
      <dgm:t>
        <a:bodyPr/>
        <a:lstStyle/>
        <a:p>
          <a:endParaRPr lang="es-CR" sz="1800"/>
        </a:p>
      </dgm:t>
    </dgm:pt>
    <dgm:pt modelId="{1F55FCD4-640B-4ABE-BF73-7C9E779D4B6C}" type="sibTrans" cxnId="{27F85784-8F2F-4F29-BBA0-976D1C70690F}">
      <dgm:prSet/>
      <dgm:spPr/>
      <dgm:t>
        <a:bodyPr/>
        <a:lstStyle/>
        <a:p>
          <a:endParaRPr lang="es-CR" sz="1800"/>
        </a:p>
      </dgm:t>
    </dgm:pt>
    <dgm:pt modelId="{446418FC-A996-4366-AC29-F3C43077147D}">
      <dgm:prSet phldrT="[Texto]" custT="1"/>
      <dgm:spPr/>
      <dgm:t>
        <a:bodyPr/>
        <a:lstStyle/>
        <a:p>
          <a:r>
            <a:rPr lang="es-CR" sz="1800" dirty="0" smtClean="0"/>
            <a:t>La macroevaluación tiene mayor alcance = mayor oportunidad de rescatar lo que tiene valor.</a:t>
          </a:r>
          <a:endParaRPr lang="es-CR" sz="1800" dirty="0"/>
        </a:p>
      </dgm:t>
    </dgm:pt>
    <dgm:pt modelId="{C32739BC-9FFC-4491-8933-ABA90AFD483F}" type="parTrans" cxnId="{0FC0F479-0FF5-41B5-9B26-33D4CC865D66}">
      <dgm:prSet/>
      <dgm:spPr/>
      <dgm:t>
        <a:bodyPr/>
        <a:lstStyle/>
        <a:p>
          <a:endParaRPr lang="es-CR" sz="1800"/>
        </a:p>
      </dgm:t>
    </dgm:pt>
    <dgm:pt modelId="{13DC47DC-1A31-452A-B2A2-603AC0A5CD9F}" type="sibTrans" cxnId="{0FC0F479-0FF5-41B5-9B26-33D4CC865D66}">
      <dgm:prSet/>
      <dgm:spPr/>
      <dgm:t>
        <a:bodyPr/>
        <a:lstStyle/>
        <a:p>
          <a:endParaRPr lang="es-CR" sz="1800"/>
        </a:p>
      </dgm:t>
    </dgm:pt>
    <dgm:pt modelId="{743DE729-8758-43E9-B074-1D4EC3910BB9}">
      <dgm:prSet phldrT="[Texto]" custT="1"/>
      <dgm:spPr>
        <a:solidFill>
          <a:srgbClr val="FF9C32"/>
        </a:solidFill>
      </dgm:spPr>
      <dgm:t>
        <a:bodyPr/>
        <a:lstStyle/>
        <a:p>
          <a:r>
            <a:rPr lang="es-CR" sz="2000" b="1" dirty="0" smtClean="0"/>
            <a:t>Conclusiones</a:t>
          </a:r>
          <a:endParaRPr lang="es-CR" sz="2000" b="1" dirty="0"/>
        </a:p>
      </dgm:t>
    </dgm:pt>
    <dgm:pt modelId="{21EB6DA6-7C0A-41AF-AEF0-AA4A307F1F7E}" type="parTrans" cxnId="{B42B10B7-0062-4C8C-A522-E9A165745A60}">
      <dgm:prSet/>
      <dgm:spPr/>
      <dgm:t>
        <a:bodyPr/>
        <a:lstStyle/>
        <a:p>
          <a:endParaRPr lang="es-CR" sz="1800"/>
        </a:p>
      </dgm:t>
    </dgm:pt>
    <dgm:pt modelId="{CEAF2E2A-574A-4B5D-84E4-3CEC38CE9DB7}" type="sibTrans" cxnId="{B42B10B7-0062-4C8C-A522-E9A165745A60}">
      <dgm:prSet/>
      <dgm:spPr/>
      <dgm:t>
        <a:bodyPr/>
        <a:lstStyle/>
        <a:p>
          <a:endParaRPr lang="es-CR" sz="1800"/>
        </a:p>
      </dgm:t>
    </dgm:pt>
    <dgm:pt modelId="{FB33745B-1FDC-4DC5-A0F4-55D8D9C3D1D3}" type="pres">
      <dgm:prSet presAssocID="{24742867-6FD6-4216-9ACB-9FDD4894D747}" presName="cycle" presStyleCnt="0">
        <dgm:presLayoutVars>
          <dgm:chMax val="1"/>
          <dgm:dir/>
          <dgm:animLvl val="ctr"/>
          <dgm:resizeHandles val="exact"/>
        </dgm:presLayoutVars>
      </dgm:prSet>
      <dgm:spPr/>
    </dgm:pt>
    <dgm:pt modelId="{ABA7EAC3-D036-400F-9E3D-9191B38A0CBE}" type="pres">
      <dgm:prSet presAssocID="{743DE729-8758-43E9-B074-1D4EC3910BB9}" presName="centerShape" presStyleLbl="node0" presStyleIdx="0" presStyleCnt="1"/>
      <dgm:spPr/>
      <dgm:t>
        <a:bodyPr/>
        <a:lstStyle/>
        <a:p>
          <a:endParaRPr lang="es-CR"/>
        </a:p>
      </dgm:t>
    </dgm:pt>
    <dgm:pt modelId="{DB232A1E-78EC-4619-91CF-9A7700B40032}" type="pres">
      <dgm:prSet presAssocID="{8F549207-41C0-42A8-BDC6-2A2694A68888}" presName="parTrans" presStyleLbl="bgSibTrans2D1" presStyleIdx="0" presStyleCnt="5"/>
      <dgm:spPr/>
    </dgm:pt>
    <dgm:pt modelId="{8CE6075B-0502-4674-A7F4-01CC4417948A}" type="pres">
      <dgm:prSet presAssocID="{C9214D85-DC17-4ADC-A69B-36FA4531ECED}" presName="node" presStyleLbl="node1" presStyleIdx="0" presStyleCnt="5">
        <dgm:presLayoutVars>
          <dgm:bulletEnabled val="1"/>
        </dgm:presLayoutVars>
      </dgm:prSet>
      <dgm:spPr/>
    </dgm:pt>
    <dgm:pt modelId="{BA175B8D-7E2E-4563-964C-1FE2561007A7}" type="pres">
      <dgm:prSet presAssocID="{C32739BC-9FFC-4491-8933-ABA90AFD483F}" presName="parTrans" presStyleLbl="bgSibTrans2D1" presStyleIdx="1" presStyleCnt="5"/>
      <dgm:spPr/>
    </dgm:pt>
    <dgm:pt modelId="{B57EA343-7D7F-4740-BFFA-87DC3EC39969}" type="pres">
      <dgm:prSet presAssocID="{446418FC-A996-4366-AC29-F3C43077147D}" presName="node" presStyleLbl="node1" presStyleIdx="1" presStyleCnt="5">
        <dgm:presLayoutVars>
          <dgm:bulletEnabled val="1"/>
        </dgm:presLayoutVars>
      </dgm:prSet>
      <dgm:spPr/>
    </dgm:pt>
    <dgm:pt modelId="{AA0D3091-3EA7-477D-9F81-43CD11D5AA04}" type="pres">
      <dgm:prSet presAssocID="{C8B8F168-CF62-488D-B9E8-BD5F0E47A75F}" presName="parTrans" presStyleLbl="bgSibTrans2D1" presStyleIdx="2" presStyleCnt="5"/>
      <dgm:spPr/>
    </dgm:pt>
    <dgm:pt modelId="{16251137-5529-45AA-B269-384B52C52FF4}" type="pres">
      <dgm:prSet presAssocID="{66CFD600-F81B-4BEC-9B6D-D750D0F719EB}" presName="node" presStyleLbl="node1" presStyleIdx="2" presStyleCnt="5">
        <dgm:presLayoutVars>
          <dgm:bulletEnabled val="1"/>
        </dgm:presLayoutVars>
      </dgm:prSet>
      <dgm:spPr/>
    </dgm:pt>
    <dgm:pt modelId="{F86B46AE-3BEE-4D24-850F-D559CE48E917}" type="pres">
      <dgm:prSet presAssocID="{C2898E33-23F0-4F54-9EB4-43913DFD3879}" presName="parTrans" presStyleLbl="bgSibTrans2D1" presStyleIdx="3" presStyleCnt="5"/>
      <dgm:spPr/>
    </dgm:pt>
    <dgm:pt modelId="{0B46A51F-8FD9-45BA-904D-5E49F82D13B8}" type="pres">
      <dgm:prSet presAssocID="{E9A9C72D-77CF-4153-9BD6-1F425CED47DB}" presName="node" presStyleLbl="node1" presStyleIdx="3" presStyleCnt="5">
        <dgm:presLayoutVars>
          <dgm:bulletEnabled val="1"/>
        </dgm:presLayoutVars>
      </dgm:prSet>
      <dgm:spPr/>
    </dgm:pt>
    <dgm:pt modelId="{CECE4F60-ED76-4915-BC0F-A316190BFF7F}" type="pres">
      <dgm:prSet presAssocID="{9D9527CD-5D13-4605-8C63-F21439480D92}" presName="parTrans" presStyleLbl="bgSibTrans2D1" presStyleIdx="4" presStyleCnt="5"/>
      <dgm:spPr/>
    </dgm:pt>
    <dgm:pt modelId="{92B593BA-A764-45BB-B181-F62CB8FC29C7}" type="pres">
      <dgm:prSet presAssocID="{597101CA-630C-4A15-A04D-2B355B2D102E}" presName="node" presStyleLbl="node1" presStyleIdx="4" presStyleCnt="5">
        <dgm:presLayoutVars>
          <dgm:bulletEnabled val="1"/>
        </dgm:presLayoutVars>
      </dgm:prSet>
      <dgm:spPr/>
      <dgm:t>
        <a:bodyPr/>
        <a:lstStyle/>
        <a:p>
          <a:endParaRPr lang="es-CR"/>
        </a:p>
      </dgm:t>
    </dgm:pt>
  </dgm:ptLst>
  <dgm:cxnLst>
    <dgm:cxn modelId="{D7D974B5-35EE-4777-ADC3-444C32D12DDB}" type="presOf" srcId="{C32739BC-9FFC-4491-8933-ABA90AFD483F}" destId="{BA175B8D-7E2E-4563-964C-1FE2561007A7}" srcOrd="0" destOrd="0" presId="urn:microsoft.com/office/officeart/2005/8/layout/radial4"/>
    <dgm:cxn modelId="{B42B10B7-0062-4C8C-A522-E9A165745A60}" srcId="{24742867-6FD6-4216-9ACB-9FDD4894D747}" destId="{743DE729-8758-43E9-B074-1D4EC3910BB9}" srcOrd="0" destOrd="0" parTransId="{21EB6DA6-7C0A-41AF-AEF0-AA4A307F1F7E}" sibTransId="{CEAF2E2A-574A-4B5D-84E4-3CEC38CE9DB7}"/>
    <dgm:cxn modelId="{E64F84F6-8AC9-4271-9809-63167635FCFB}" type="presOf" srcId="{E9A9C72D-77CF-4153-9BD6-1F425CED47DB}" destId="{0B46A51F-8FD9-45BA-904D-5E49F82D13B8}" srcOrd="0" destOrd="0" presId="urn:microsoft.com/office/officeart/2005/8/layout/radial4"/>
    <dgm:cxn modelId="{FE486594-3168-4276-AA76-815FAFE4D582}" type="presOf" srcId="{597101CA-630C-4A15-A04D-2B355B2D102E}" destId="{92B593BA-A764-45BB-B181-F62CB8FC29C7}" srcOrd="0" destOrd="0" presId="urn:microsoft.com/office/officeart/2005/8/layout/radial4"/>
    <dgm:cxn modelId="{89F38766-90AD-4249-9C4D-ACC8A27D6AF7}" type="presOf" srcId="{9D9527CD-5D13-4605-8C63-F21439480D92}" destId="{CECE4F60-ED76-4915-BC0F-A316190BFF7F}" srcOrd="0" destOrd="0" presId="urn:microsoft.com/office/officeart/2005/8/layout/radial4"/>
    <dgm:cxn modelId="{6CF21B85-CBF0-4D1A-9A34-9187192C4799}" type="presOf" srcId="{446418FC-A996-4366-AC29-F3C43077147D}" destId="{B57EA343-7D7F-4740-BFFA-87DC3EC39969}" srcOrd="0" destOrd="0" presId="urn:microsoft.com/office/officeart/2005/8/layout/radial4"/>
    <dgm:cxn modelId="{2A54866F-F631-4601-BF92-432528E7DC97}" srcId="{743DE729-8758-43E9-B074-1D4EC3910BB9}" destId="{C9214D85-DC17-4ADC-A69B-36FA4531ECED}" srcOrd="0" destOrd="0" parTransId="{8F549207-41C0-42A8-BDC6-2A2694A68888}" sibTransId="{75C3AC16-2534-495C-A0B8-376616A7EE50}"/>
    <dgm:cxn modelId="{0EAEAA20-D6B7-4975-A211-B038F257DB48}" type="presOf" srcId="{C9214D85-DC17-4ADC-A69B-36FA4531ECED}" destId="{8CE6075B-0502-4674-A7F4-01CC4417948A}" srcOrd="0" destOrd="0" presId="urn:microsoft.com/office/officeart/2005/8/layout/radial4"/>
    <dgm:cxn modelId="{7B5C5E30-3A7B-4194-91CE-49E53FB29D6B}" type="presOf" srcId="{24742867-6FD6-4216-9ACB-9FDD4894D747}" destId="{FB33745B-1FDC-4DC5-A0F4-55D8D9C3D1D3}" srcOrd="0" destOrd="0" presId="urn:microsoft.com/office/officeart/2005/8/layout/radial4"/>
    <dgm:cxn modelId="{DA137116-D049-494C-8962-F1E4FA4A61A3}" srcId="{743DE729-8758-43E9-B074-1D4EC3910BB9}" destId="{E9A9C72D-77CF-4153-9BD6-1F425CED47DB}" srcOrd="3" destOrd="0" parTransId="{C2898E33-23F0-4F54-9EB4-43913DFD3879}" sibTransId="{50E0641F-2115-4403-BF0A-86711CA14A6A}"/>
    <dgm:cxn modelId="{EC440B19-A5EA-4813-8929-D29EA445731C}" type="presOf" srcId="{C2898E33-23F0-4F54-9EB4-43913DFD3879}" destId="{F86B46AE-3BEE-4D24-850F-D559CE48E917}" srcOrd="0" destOrd="0" presId="urn:microsoft.com/office/officeart/2005/8/layout/radial4"/>
    <dgm:cxn modelId="{0FC0F479-0FF5-41B5-9B26-33D4CC865D66}" srcId="{743DE729-8758-43E9-B074-1D4EC3910BB9}" destId="{446418FC-A996-4366-AC29-F3C43077147D}" srcOrd="1" destOrd="0" parTransId="{C32739BC-9FFC-4491-8933-ABA90AFD483F}" sibTransId="{13DC47DC-1A31-452A-B2A2-603AC0A5CD9F}"/>
    <dgm:cxn modelId="{CC9228A6-01BE-4B45-90E1-9ABC71019C83}" type="presOf" srcId="{C8B8F168-CF62-488D-B9E8-BD5F0E47A75F}" destId="{AA0D3091-3EA7-477D-9F81-43CD11D5AA04}" srcOrd="0" destOrd="0" presId="urn:microsoft.com/office/officeart/2005/8/layout/radial4"/>
    <dgm:cxn modelId="{BDEB29D1-F751-40D4-A3D1-537B86F266DB}" srcId="{743DE729-8758-43E9-B074-1D4EC3910BB9}" destId="{66CFD600-F81B-4BEC-9B6D-D750D0F719EB}" srcOrd="2" destOrd="0" parTransId="{C8B8F168-CF62-488D-B9E8-BD5F0E47A75F}" sibTransId="{2D4F81FD-64D5-41A8-8A2C-633FC3D65355}"/>
    <dgm:cxn modelId="{24CCFC31-E4ED-47F6-B3D1-87D60D027E0B}" type="presOf" srcId="{743DE729-8758-43E9-B074-1D4EC3910BB9}" destId="{ABA7EAC3-D036-400F-9E3D-9191B38A0CBE}" srcOrd="0" destOrd="0" presId="urn:microsoft.com/office/officeart/2005/8/layout/radial4"/>
    <dgm:cxn modelId="{27F85784-8F2F-4F29-BBA0-976D1C70690F}" srcId="{743DE729-8758-43E9-B074-1D4EC3910BB9}" destId="{597101CA-630C-4A15-A04D-2B355B2D102E}" srcOrd="4" destOrd="0" parTransId="{9D9527CD-5D13-4605-8C63-F21439480D92}" sibTransId="{1F55FCD4-640B-4ABE-BF73-7C9E779D4B6C}"/>
    <dgm:cxn modelId="{9CD26455-81A4-4ECA-BA8A-AB8563B116B0}" type="presOf" srcId="{66CFD600-F81B-4BEC-9B6D-D750D0F719EB}" destId="{16251137-5529-45AA-B269-384B52C52FF4}" srcOrd="0" destOrd="0" presId="urn:microsoft.com/office/officeart/2005/8/layout/radial4"/>
    <dgm:cxn modelId="{1CAD89BD-E4B8-4CE7-B722-22545415B59A}" type="presOf" srcId="{8F549207-41C0-42A8-BDC6-2A2694A68888}" destId="{DB232A1E-78EC-4619-91CF-9A7700B40032}" srcOrd="0" destOrd="0" presId="urn:microsoft.com/office/officeart/2005/8/layout/radial4"/>
    <dgm:cxn modelId="{915FBEAF-2C1B-4E44-9E3C-196C52707F4E}" type="presParOf" srcId="{FB33745B-1FDC-4DC5-A0F4-55D8D9C3D1D3}" destId="{ABA7EAC3-D036-400F-9E3D-9191B38A0CBE}" srcOrd="0" destOrd="0" presId="urn:microsoft.com/office/officeart/2005/8/layout/radial4"/>
    <dgm:cxn modelId="{63EF5F4E-3A9B-439D-B0E2-5EF6FE70F119}" type="presParOf" srcId="{FB33745B-1FDC-4DC5-A0F4-55D8D9C3D1D3}" destId="{DB232A1E-78EC-4619-91CF-9A7700B40032}" srcOrd="1" destOrd="0" presId="urn:microsoft.com/office/officeart/2005/8/layout/radial4"/>
    <dgm:cxn modelId="{0422F5DB-FDB2-4E4F-A669-206676C77303}" type="presParOf" srcId="{FB33745B-1FDC-4DC5-A0F4-55D8D9C3D1D3}" destId="{8CE6075B-0502-4674-A7F4-01CC4417948A}" srcOrd="2" destOrd="0" presId="urn:microsoft.com/office/officeart/2005/8/layout/radial4"/>
    <dgm:cxn modelId="{1E8B278A-A4A7-44CA-9F5E-7ACDFFFA385F}" type="presParOf" srcId="{FB33745B-1FDC-4DC5-A0F4-55D8D9C3D1D3}" destId="{BA175B8D-7E2E-4563-964C-1FE2561007A7}" srcOrd="3" destOrd="0" presId="urn:microsoft.com/office/officeart/2005/8/layout/radial4"/>
    <dgm:cxn modelId="{B455A9E0-4173-42D3-B4FE-598F92D290A3}" type="presParOf" srcId="{FB33745B-1FDC-4DC5-A0F4-55D8D9C3D1D3}" destId="{B57EA343-7D7F-4740-BFFA-87DC3EC39969}" srcOrd="4" destOrd="0" presId="urn:microsoft.com/office/officeart/2005/8/layout/radial4"/>
    <dgm:cxn modelId="{62D50224-8CDB-47E7-930A-58439B6EF446}" type="presParOf" srcId="{FB33745B-1FDC-4DC5-A0F4-55D8D9C3D1D3}" destId="{AA0D3091-3EA7-477D-9F81-43CD11D5AA04}" srcOrd="5" destOrd="0" presId="urn:microsoft.com/office/officeart/2005/8/layout/radial4"/>
    <dgm:cxn modelId="{B2D08EDB-748C-4414-AB56-800D6852B839}" type="presParOf" srcId="{FB33745B-1FDC-4DC5-A0F4-55D8D9C3D1D3}" destId="{16251137-5529-45AA-B269-384B52C52FF4}" srcOrd="6" destOrd="0" presId="urn:microsoft.com/office/officeart/2005/8/layout/radial4"/>
    <dgm:cxn modelId="{3AC5E48E-704B-4638-9BD7-0DA279B08B3A}" type="presParOf" srcId="{FB33745B-1FDC-4DC5-A0F4-55D8D9C3D1D3}" destId="{F86B46AE-3BEE-4D24-850F-D559CE48E917}" srcOrd="7" destOrd="0" presId="urn:microsoft.com/office/officeart/2005/8/layout/radial4"/>
    <dgm:cxn modelId="{FF1918FF-364F-499B-BF13-4B3F7244BD8C}" type="presParOf" srcId="{FB33745B-1FDC-4DC5-A0F4-55D8D9C3D1D3}" destId="{0B46A51F-8FD9-45BA-904D-5E49F82D13B8}" srcOrd="8" destOrd="0" presId="urn:microsoft.com/office/officeart/2005/8/layout/radial4"/>
    <dgm:cxn modelId="{E9D2494D-632D-45B9-A202-064701CE1696}" type="presParOf" srcId="{FB33745B-1FDC-4DC5-A0F4-55D8D9C3D1D3}" destId="{CECE4F60-ED76-4915-BC0F-A316190BFF7F}" srcOrd="9" destOrd="0" presId="urn:microsoft.com/office/officeart/2005/8/layout/radial4"/>
    <dgm:cxn modelId="{BBD9E8C6-B295-4F2D-B518-78507AB7E53B}" type="presParOf" srcId="{FB33745B-1FDC-4DC5-A0F4-55D8D9C3D1D3}" destId="{92B593BA-A764-45BB-B181-F62CB8FC29C7}"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4742867-6FD6-4216-9ACB-9FDD4894D74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CR"/>
        </a:p>
      </dgm:t>
    </dgm:pt>
    <dgm:pt modelId="{1AABCE20-FE0D-4D58-B916-12DB135E768F}">
      <dgm:prSet custT="1"/>
      <dgm:spPr/>
      <dgm:t>
        <a:bodyPr/>
        <a:lstStyle/>
        <a:p>
          <a:r>
            <a:rPr lang="es-ES" sz="1400" dirty="0" smtClean="0"/>
            <a:t>Identificar y </a:t>
          </a:r>
          <a:r>
            <a:rPr lang="es-ES" sz="1400" dirty="0" err="1" smtClean="0"/>
            <a:t>macroevaluar</a:t>
          </a:r>
          <a:r>
            <a:rPr lang="es-ES" sz="1400" dirty="0" smtClean="0"/>
            <a:t> = entender las funciones y las estructuras, para delimitar y conocer las series documentales, y así garantizar que se conservan durante el tiempo necesario, mientras sirvan de pruebas del quehacer organizacional o reflejen valores sociales.</a:t>
          </a:r>
          <a:endParaRPr lang="es-CR" sz="1400" dirty="0"/>
        </a:p>
      </dgm:t>
    </dgm:pt>
    <dgm:pt modelId="{655B8D52-3B21-4A33-AA3E-ED6A5E70034E}" type="parTrans" cxnId="{74E0D8CC-948D-4A9A-9932-37D70A083D50}">
      <dgm:prSet/>
      <dgm:spPr/>
      <dgm:t>
        <a:bodyPr/>
        <a:lstStyle/>
        <a:p>
          <a:endParaRPr lang="es-CR" sz="1400"/>
        </a:p>
      </dgm:t>
    </dgm:pt>
    <dgm:pt modelId="{EAC06F7E-BEEC-4A08-A209-1A093573A74B}" type="sibTrans" cxnId="{74E0D8CC-948D-4A9A-9932-37D70A083D50}">
      <dgm:prSet/>
      <dgm:spPr/>
      <dgm:t>
        <a:bodyPr/>
        <a:lstStyle/>
        <a:p>
          <a:endParaRPr lang="es-CR" sz="1400"/>
        </a:p>
      </dgm:t>
    </dgm:pt>
    <dgm:pt modelId="{9BA70558-A358-4F79-AF99-5DF55E0E4E4F}">
      <dgm:prSet phldrT="[Texto]" custT="1"/>
      <dgm:spPr>
        <a:solidFill>
          <a:srgbClr val="FF9C32"/>
        </a:solidFill>
      </dgm:spPr>
      <dgm:t>
        <a:bodyPr/>
        <a:lstStyle/>
        <a:p>
          <a:r>
            <a:rPr lang="es-CR" sz="1800" b="1" dirty="0" smtClean="0"/>
            <a:t>Recomendaciones</a:t>
          </a:r>
          <a:endParaRPr lang="es-CR" sz="1800" b="1" dirty="0"/>
        </a:p>
      </dgm:t>
    </dgm:pt>
    <dgm:pt modelId="{024B5485-5C8D-4FAB-98DC-16D6E89858BB}" type="parTrans" cxnId="{42829388-7024-4EE0-8FE1-C60096340BF3}">
      <dgm:prSet/>
      <dgm:spPr/>
      <dgm:t>
        <a:bodyPr/>
        <a:lstStyle/>
        <a:p>
          <a:endParaRPr lang="es-CR" sz="1400"/>
        </a:p>
      </dgm:t>
    </dgm:pt>
    <dgm:pt modelId="{9488C140-5199-4C53-9447-AA1591D1B775}" type="sibTrans" cxnId="{42829388-7024-4EE0-8FE1-C60096340BF3}">
      <dgm:prSet/>
      <dgm:spPr/>
      <dgm:t>
        <a:bodyPr/>
        <a:lstStyle/>
        <a:p>
          <a:endParaRPr lang="es-CR" sz="1400"/>
        </a:p>
      </dgm:t>
    </dgm:pt>
    <dgm:pt modelId="{8B17FE17-B066-49C4-B9BC-A2756544C240}">
      <dgm:prSet custT="1"/>
      <dgm:spPr/>
      <dgm:t>
        <a:bodyPr/>
        <a:lstStyle/>
        <a:p>
          <a:r>
            <a:rPr lang="es-ES" sz="1400" dirty="0" err="1" smtClean="0"/>
            <a:t>Macroevaluar</a:t>
          </a:r>
          <a:r>
            <a:rPr lang="es-ES" sz="1400" dirty="0" smtClean="0"/>
            <a:t> ya que esta metodología es un medio para hacer frente a las responsabilidades de las organizaciones autónomas en cuanto a los procesos de valoración de documentos. </a:t>
          </a:r>
          <a:endParaRPr lang="es-CR" sz="1400" dirty="0"/>
        </a:p>
      </dgm:t>
    </dgm:pt>
    <dgm:pt modelId="{FD68F575-22E0-4119-8848-E806BF265967}" type="parTrans" cxnId="{03F2E89F-E1AB-4B50-85B9-9A8BE89BA6B8}">
      <dgm:prSet/>
      <dgm:spPr/>
      <dgm:t>
        <a:bodyPr/>
        <a:lstStyle/>
        <a:p>
          <a:endParaRPr lang="es-CR" sz="1400"/>
        </a:p>
      </dgm:t>
    </dgm:pt>
    <dgm:pt modelId="{27C77352-0BE3-4647-892B-4FE652620F68}" type="sibTrans" cxnId="{03F2E89F-E1AB-4B50-85B9-9A8BE89BA6B8}">
      <dgm:prSet/>
      <dgm:spPr/>
      <dgm:t>
        <a:bodyPr/>
        <a:lstStyle/>
        <a:p>
          <a:endParaRPr lang="es-CR" sz="1400"/>
        </a:p>
      </dgm:t>
    </dgm:pt>
    <dgm:pt modelId="{802FE983-05D2-4FD0-8D2B-4315A93245ED}">
      <dgm:prSet custT="1"/>
      <dgm:spPr/>
      <dgm:t>
        <a:bodyPr/>
        <a:lstStyle/>
        <a:p>
          <a:r>
            <a:rPr lang="es-ES" sz="1400" dirty="0" smtClean="0"/>
            <a:t>Implementar una nueva opción de trámite de valoración documental desde una visión funcional, configurando un trámite de tablas de plazos por funciones o procesos de trabajo. Proponer nuevos instrumentos de identificación y valoración.</a:t>
          </a:r>
          <a:endParaRPr lang="es-CR" sz="1400" dirty="0"/>
        </a:p>
      </dgm:t>
    </dgm:pt>
    <dgm:pt modelId="{478A39DF-E60D-406A-8905-AF3108FF221F}" type="parTrans" cxnId="{7868E0CB-FC67-4705-B2E7-E5E39519CB14}">
      <dgm:prSet/>
      <dgm:spPr/>
      <dgm:t>
        <a:bodyPr/>
        <a:lstStyle/>
        <a:p>
          <a:endParaRPr lang="es-CR" sz="1400"/>
        </a:p>
      </dgm:t>
    </dgm:pt>
    <dgm:pt modelId="{2B793859-83F5-4B16-A635-35E50BBC1ED3}" type="sibTrans" cxnId="{7868E0CB-FC67-4705-B2E7-E5E39519CB14}">
      <dgm:prSet/>
      <dgm:spPr/>
      <dgm:t>
        <a:bodyPr/>
        <a:lstStyle/>
        <a:p>
          <a:endParaRPr lang="es-CR" sz="1400"/>
        </a:p>
      </dgm:t>
    </dgm:pt>
    <dgm:pt modelId="{53A3E34A-8C07-4E2A-A2D3-BA72F74B6A8C}">
      <dgm:prSet custT="1"/>
      <dgm:spPr/>
      <dgm:t>
        <a:bodyPr/>
        <a:lstStyle/>
        <a:p>
          <a:r>
            <a:rPr lang="es-ES" sz="1400" dirty="0" smtClean="0"/>
            <a:t>Actualización de la guía de trámite y servicios de la Dirección General del Archivo Nacional (no obstante no implica un cambio a nivel de ley o reglamento).</a:t>
          </a:r>
          <a:endParaRPr lang="es-CR" sz="1400" dirty="0"/>
        </a:p>
      </dgm:t>
    </dgm:pt>
    <dgm:pt modelId="{A8BB5E33-DA08-4366-86B7-2A8F82C68F37}" type="parTrans" cxnId="{E290EF1E-9634-44DC-B064-AD737F309651}">
      <dgm:prSet/>
      <dgm:spPr/>
      <dgm:t>
        <a:bodyPr/>
        <a:lstStyle/>
        <a:p>
          <a:endParaRPr lang="es-CR" sz="1400"/>
        </a:p>
      </dgm:t>
    </dgm:pt>
    <dgm:pt modelId="{0FBBF06B-CD9F-4457-A68D-9BC5C6664FD2}" type="sibTrans" cxnId="{E290EF1E-9634-44DC-B064-AD737F309651}">
      <dgm:prSet/>
      <dgm:spPr/>
      <dgm:t>
        <a:bodyPr/>
        <a:lstStyle/>
        <a:p>
          <a:endParaRPr lang="es-CR" sz="1400"/>
        </a:p>
      </dgm:t>
    </dgm:pt>
    <dgm:pt modelId="{44F76F7A-AF91-4275-BC37-F024B4805134}" type="pres">
      <dgm:prSet presAssocID="{24742867-6FD6-4216-9ACB-9FDD4894D747}" presName="cycle" presStyleCnt="0">
        <dgm:presLayoutVars>
          <dgm:chMax val="1"/>
          <dgm:dir/>
          <dgm:animLvl val="ctr"/>
          <dgm:resizeHandles val="exact"/>
        </dgm:presLayoutVars>
      </dgm:prSet>
      <dgm:spPr/>
    </dgm:pt>
    <dgm:pt modelId="{22758E86-73A8-45F1-9C3C-E1B87D8C2C45}" type="pres">
      <dgm:prSet presAssocID="{9BA70558-A358-4F79-AF99-5DF55E0E4E4F}" presName="centerShape" presStyleLbl="node0" presStyleIdx="0" presStyleCnt="1"/>
      <dgm:spPr/>
      <dgm:t>
        <a:bodyPr/>
        <a:lstStyle/>
        <a:p>
          <a:endParaRPr lang="es-CR"/>
        </a:p>
      </dgm:t>
    </dgm:pt>
    <dgm:pt modelId="{1900F219-CFCF-497C-B13B-5C0E045155C1}" type="pres">
      <dgm:prSet presAssocID="{655B8D52-3B21-4A33-AA3E-ED6A5E70034E}" presName="parTrans" presStyleLbl="bgSibTrans2D1" presStyleIdx="0" presStyleCnt="4"/>
      <dgm:spPr/>
    </dgm:pt>
    <dgm:pt modelId="{D71BC9DD-1F21-4FEC-938F-C14B740C1BD0}" type="pres">
      <dgm:prSet presAssocID="{1AABCE20-FE0D-4D58-B916-12DB135E768F}" presName="node" presStyleLbl="node1" presStyleIdx="0" presStyleCnt="4">
        <dgm:presLayoutVars>
          <dgm:bulletEnabled val="1"/>
        </dgm:presLayoutVars>
      </dgm:prSet>
      <dgm:spPr/>
      <dgm:t>
        <a:bodyPr/>
        <a:lstStyle/>
        <a:p>
          <a:endParaRPr lang="es-CR"/>
        </a:p>
      </dgm:t>
    </dgm:pt>
    <dgm:pt modelId="{7F1D4728-9CE3-4CC6-960F-9FECFC32F552}" type="pres">
      <dgm:prSet presAssocID="{FD68F575-22E0-4119-8848-E806BF265967}" presName="parTrans" presStyleLbl="bgSibTrans2D1" presStyleIdx="1" presStyleCnt="4"/>
      <dgm:spPr/>
    </dgm:pt>
    <dgm:pt modelId="{F29DAF43-2197-4E84-91FB-5430DA071C82}" type="pres">
      <dgm:prSet presAssocID="{8B17FE17-B066-49C4-B9BC-A2756544C240}" presName="node" presStyleLbl="node1" presStyleIdx="1" presStyleCnt="4">
        <dgm:presLayoutVars>
          <dgm:bulletEnabled val="1"/>
        </dgm:presLayoutVars>
      </dgm:prSet>
      <dgm:spPr/>
      <dgm:t>
        <a:bodyPr/>
        <a:lstStyle/>
        <a:p>
          <a:endParaRPr lang="es-CR"/>
        </a:p>
      </dgm:t>
    </dgm:pt>
    <dgm:pt modelId="{05AB5416-6D46-4498-A26A-D8469B23F479}" type="pres">
      <dgm:prSet presAssocID="{478A39DF-E60D-406A-8905-AF3108FF221F}" presName="parTrans" presStyleLbl="bgSibTrans2D1" presStyleIdx="2" presStyleCnt="4"/>
      <dgm:spPr/>
    </dgm:pt>
    <dgm:pt modelId="{27603A2A-E91B-4A97-B07A-56F856386475}" type="pres">
      <dgm:prSet presAssocID="{802FE983-05D2-4FD0-8D2B-4315A93245ED}" presName="node" presStyleLbl="node1" presStyleIdx="2" presStyleCnt="4">
        <dgm:presLayoutVars>
          <dgm:bulletEnabled val="1"/>
        </dgm:presLayoutVars>
      </dgm:prSet>
      <dgm:spPr/>
      <dgm:t>
        <a:bodyPr/>
        <a:lstStyle/>
        <a:p>
          <a:endParaRPr lang="es-CR"/>
        </a:p>
      </dgm:t>
    </dgm:pt>
    <dgm:pt modelId="{D051C1E1-BCE7-4219-8698-5CA2CEEACE88}" type="pres">
      <dgm:prSet presAssocID="{A8BB5E33-DA08-4366-86B7-2A8F82C68F37}" presName="parTrans" presStyleLbl="bgSibTrans2D1" presStyleIdx="3" presStyleCnt="4"/>
      <dgm:spPr/>
    </dgm:pt>
    <dgm:pt modelId="{E3D5E4D6-CB8C-4BBC-8452-59215D70D68F}" type="pres">
      <dgm:prSet presAssocID="{53A3E34A-8C07-4E2A-A2D3-BA72F74B6A8C}" presName="node" presStyleLbl="node1" presStyleIdx="3" presStyleCnt="4">
        <dgm:presLayoutVars>
          <dgm:bulletEnabled val="1"/>
        </dgm:presLayoutVars>
      </dgm:prSet>
      <dgm:spPr/>
      <dgm:t>
        <a:bodyPr/>
        <a:lstStyle/>
        <a:p>
          <a:endParaRPr lang="es-CR"/>
        </a:p>
      </dgm:t>
    </dgm:pt>
  </dgm:ptLst>
  <dgm:cxnLst>
    <dgm:cxn modelId="{7868E0CB-FC67-4705-B2E7-E5E39519CB14}" srcId="{9BA70558-A358-4F79-AF99-5DF55E0E4E4F}" destId="{802FE983-05D2-4FD0-8D2B-4315A93245ED}" srcOrd="2" destOrd="0" parTransId="{478A39DF-E60D-406A-8905-AF3108FF221F}" sibTransId="{2B793859-83F5-4B16-A635-35E50BBC1ED3}"/>
    <dgm:cxn modelId="{EB10F514-4179-43A2-9FB6-6DE10D1108D4}" type="presOf" srcId="{8B17FE17-B066-49C4-B9BC-A2756544C240}" destId="{F29DAF43-2197-4E84-91FB-5430DA071C82}" srcOrd="0" destOrd="0" presId="urn:microsoft.com/office/officeart/2005/8/layout/radial4"/>
    <dgm:cxn modelId="{557FD097-34C0-4972-BCC1-146FFDE5FBC8}" type="presOf" srcId="{A8BB5E33-DA08-4366-86B7-2A8F82C68F37}" destId="{D051C1E1-BCE7-4219-8698-5CA2CEEACE88}" srcOrd="0" destOrd="0" presId="urn:microsoft.com/office/officeart/2005/8/layout/radial4"/>
    <dgm:cxn modelId="{03F2E89F-E1AB-4B50-85B9-9A8BE89BA6B8}" srcId="{9BA70558-A358-4F79-AF99-5DF55E0E4E4F}" destId="{8B17FE17-B066-49C4-B9BC-A2756544C240}" srcOrd="1" destOrd="0" parTransId="{FD68F575-22E0-4119-8848-E806BF265967}" sibTransId="{27C77352-0BE3-4647-892B-4FE652620F68}"/>
    <dgm:cxn modelId="{A77AA418-E3EB-4488-B38B-7620593953C1}" type="presOf" srcId="{53A3E34A-8C07-4E2A-A2D3-BA72F74B6A8C}" destId="{E3D5E4D6-CB8C-4BBC-8452-59215D70D68F}" srcOrd="0" destOrd="0" presId="urn:microsoft.com/office/officeart/2005/8/layout/radial4"/>
    <dgm:cxn modelId="{1FB659D5-65BB-4999-837F-33E1B349CA67}" type="presOf" srcId="{24742867-6FD6-4216-9ACB-9FDD4894D747}" destId="{44F76F7A-AF91-4275-BC37-F024B4805134}" srcOrd="0" destOrd="0" presId="urn:microsoft.com/office/officeart/2005/8/layout/radial4"/>
    <dgm:cxn modelId="{42829388-7024-4EE0-8FE1-C60096340BF3}" srcId="{24742867-6FD6-4216-9ACB-9FDD4894D747}" destId="{9BA70558-A358-4F79-AF99-5DF55E0E4E4F}" srcOrd="0" destOrd="0" parTransId="{024B5485-5C8D-4FAB-98DC-16D6E89858BB}" sibTransId="{9488C140-5199-4C53-9447-AA1591D1B775}"/>
    <dgm:cxn modelId="{DBFE0E86-A7A8-496A-9F4A-20682379C666}" type="presOf" srcId="{9BA70558-A358-4F79-AF99-5DF55E0E4E4F}" destId="{22758E86-73A8-45F1-9C3C-E1B87D8C2C45}" srcOrd="0" destOrd="0" presId="urn:microsoft.com/office/officeart/2005/8/layout/radial4"/>
    <dgm:cxn modelId="{E290EF1E-9634-44DC-B064-AD737F309651}" srcId="{9BA70558-A358-4F79-AF99-5DF55E0E4E4F}" destId="{53A3E34A-8C07-4E2A-A2D3-BA72F74B6A8C}" srcOrd="3" destOrd="0" parTransId="{A8BB5E33-DA08-4366-86B7-2A8F82C68F37}" sibTransId="{0FBBF06B-CD9F-4457-A68D-9BC5C6664FD2}"/>
    <dgm:cxn modelId="{D942B6F8-2F26-4208-AF0A-7B71F184CD5D}" type="presOf" srcId="{802FE983-05D2-4FD0-8D2B-4315A93245ED}" destId="{27603A2A-E91B-4A97-B07A-56F856386475}" srcOrd="0" destOrd="0" presId="urn:microsoft.com/office/officeart/2005/8/layout/radial4"/>
    <dgm:cxn modelId="{582474D1-0766-483A-807C-BD7D1C9F086E}" type="presOf" srcId="{655B8D52-3B21-4A33-AA3E-ED6A5E70034E}" destId="{1900F219-CFCF-497C-B13B-5C0E045155C1}" srcOrd="0" destOrd="0" presId="urn:microsoft.com/office/officeart/2005/8/layout/radial4"/>
    <dgm:cxn modelId="{68B9A36B-6B6B-4DD8-B018-B67BF9E5F610}" type="presOf" srcId="{1AABCE20-FE0D-4D58-B916-12DB135E768F}" destId="{D71BC9DD-1F21-4FEC-938F-C14B740C1BD0}" srcOrd="0" destOrd="0" presId="urn:microsoft.com/office/officeart/2005/8/layout/radial4"/>
    <dgm:cxn modelId="{74E0D8CC-948D-4A9A-9932-37D70A083D50}" srcId="{9BA70558-A358-4F79-AF99-5DF55E0E4E4F}" destId="{1AABCE20-FE0D-4D58-B916-12DB135E768F}" srcOrd="0" destOrd="0" parTransId="{655B8D52-3B21-4A33-AA3E-ED6A5E70034E}" sibTransId="{EAC06F7E-BEEC-4A08-A209-1A093573A74B}"/>
    <dgm:cxn modelId="{9D352F7E-67A4-4DB1-A98C-9E774C6F4EFA}" type="presOf" srcId="{478A39DF-E60D-406A-8905-AF3108FF221F}" destId="{05AB5416-6D46-4498-A26A-D8469B23F479}" srcOrd="0" destOrd="0" presId="urn:microsoft.com/office/officeart/2005/8/layout/radial4"/>
    <dgm:cxn modelId="{A7F5EC58-5362-4730-BBF6-233EC5586D67}" type="presOf" srcId="{FD68F575-22E0-4119-8848-E806BF265967}" destId="{7F1D4728-9CE3-4CC6-960F-9FECFC32F552}" srcOrd="0" destOrd="0" presId="urn:microsoft.com/office/officeart/2005/8/layout/radial4"/>
    <dgm:cxn modelId="{DE0D76DB-3BB6-4A8E-8710-F0DDF5C97CA2}" type="presParOf" srcId="{44F76F7A-AF91-4275-BC37-F024B4805134}" destId="{22758E86-73A8-45F1-9C3C-E1B87D8C2C45}" srcOrd="0" destOrd="0" presId="urn:microsoft.com/office/officeart/2005/8/layout/radial4"/>
    <dgm:cxn modelId="{524563DA-25E7-405E-9846-4292B716DAAD}" type="presParOf" srcId="{44F76F7A-AF91-4275-BC37-F024B4805134}" destId="{1900F219-CFCF-497C-B13B-5C0E045155C1}" srcOrd="1" destOrd="0" presId="urn:microsoft.com/office/officeart/2005/8/layout/radial4"/>
    <dgm:cxn modelId="{E48391E4-F3CD-4A1C-9B34-A5A8C5F2B6F0}" type="presParOf" srcId="{44F76F7A-AF91-4275-BC37-F024B4805134}" destId="{D71BC9DD-1F21-4FEC-938F-C14B740C1BD0}" srcOrd="2" destOrd="0" presId="urn:microsoft.com/office/officeart/2005/8/layout/radial4"/>
    <dgm:cxn modelId="{9C26EF77-2330-4FDA-917E-6D8C2A8F6BD4}" type="presParOf" srcId="{44F76F7A-AF91-4275-BC37-F024B4805134}" destId="{7F1D4728-9CE3-4CC6-960F-9FECFC32F552}" srcOrd="3" destOrd="0" presId="urn:microsoft.com/office/officeart/2005/8/layout/radial4"/>
    <dgm:cxn modelId="{8EC5A484-21B9-4663-BDEF-CFFA57B1F7CD}" type="presParOf" srcId="{44F76F7A-AF91-4275-BC37-F024B4805134}" destId="{F29DAF43-2197-4E84-91FB-5430DA071C82}" srcOrd="4" destOrd="0" presId="urn:microsoft.com/office/officeart/2005/8/layout/radial4"/>
    <dgm:cxn modelId="{EAFEDF35-DB88-417F-99F9-D9B577256DA4}" type="presParOf" srcId="{44F76F7A-AF91-4275-BC37-F024B4805134}" destId="{05AB5416-6D46-4498-A26A-D8469B23F479}" srcOrd="5" destOrd="0" presId="urn:microsoft.com/office/officeart/2005/8/layout/radial4"/>
    <dgm:cxn modelId="{867413FF-98DD-4448-938B-1E94EE3AB943}" type="presParOf" srcId="{44F76F7A-AF91-4275-BC37-F024B4805134}" destId="{27603A2A-E91B-4A97-B07A-56F856386475}" srcOrd="6" destOrd="0" presId="urn:microsoft.com/office/officeart/2005/8/layout/radial4"/>
    <dgm:cxn modelId="{C010ACF5-8611-42A6-9FE2-9BB21F0A9A7E}" type="presParOf" srcId="{44F76F7A-AF91-4275-BC37-F024B4805134}" destId="{D051C1E1-BCE7-4219-8698-5CA2CEEACE88}" srcOrd="7" destOrd="0" presId="urn:microsoft.com/office/officeart/2005/8/layout/radial4"/>
    <dgm:cxn modelId="{C5105765-D515-4BD8-980E-EE42C8116641}" type="presParOf" srcId="{44F76F7A-AF91-4275-BC37-F024B4805134}" destId="{E3D5E4D6-CB8C-4BBC-8452-59215D70D68F}"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6DB28D-F0D0-4ECF-8DCB-24A2B5B11EA7}" type="doc">
      <dgm:prSet loTypeId="urn:microsoft.com/office/officeart/2005/8/layout/chevron1" loCatId="process" qsTypeId="urn:microsoft.com/office/officeart/2005/8/quickstyle/simple1" qsCatId="simple" csTypeId="urn:microsoft.com/office/officeart/2005/8/colors/accent1_2" csCatId="accent1" phldr="1"/>
      <dgm:spPr/>
    </dgm:pt>
    <dgm:pt modelId="{93A88E85-8299-46E2-A47C-081CFEEF2D90}">
      <dgm:prSet phldrT="[Texto]"/>
      <dgm:spPr>
        <a:solidFill>
          <a:schemeClr val="accent2"/>
        </a:solidFill>
      </dgm:spPr>
      <dgm:t>
        <a:bodyPr/>
        <a:lstStyle/>
        <a:p>
          <a:r>
            <a:rPr lang="es-CR" dirty="0" smtClean="0"/>
            <a:t>Cambio del contexto de producción documental</a:t>
          </a:r>
          <a:endParaRPr lang="es-CR" dirty="0"/>
        </a:p>
      </dgm:t>
    </dgm:pt>
    <dgm:pt modelId="{BCF8AFD4-14FF-474D-A343-E507C8FA7E05}" type="parTrans" cxnId="{753367D5-B1AA-4693-A7CB-07A815B8CC68}">
      <dgm:prSet/>
      <dgm:spPr/>
      <dgm:t>
        <a:bodyPr/>
        <a:lstStyle/>
        <a:p>
          <a:endParaRPr lang="es-CR"/>
        </a:p>
      </dgm:t>
    </dgm:pt>
    <dgm:pt modelId="{FEA9F596-68CC-408D-B82E-A364338E5705}" type="sibTrans" cxnId="{753367D5-B1AA-4693-A7CB-07A815B8CC68}">
      <dgm:prSet/>
      <dgm:spPr/>
      <dgm:t>
        <a:bodyPr/>
        <a:lstStyle/>
        <a:p>
          <a:endParaRPr lang="es-CR"/>
        </a:p>
      </dgm:t>
    </dgm:pt>
    <dgm:pt modelId="{3B026128-4C95-45CF-A3B7-22434C73B13D}">
      <dgm:prSet phldrT="[Texto]"/>
      <dgm:spPr>
        <a:solidFill>
          <a:schemeClr val="accent2"/>
        </a:solidFill>
      </dgm:spPr>
      <dgm:t>
        <a:bodyPr/>
        <a:lstStyle/>
        <a:p>
          <a:r>
            <a:rPr lang="es-CR" dirty="0" smtClean="0"/>
            <a:t>Archivística adaptada y actualizada</a:t>
          </a:r>
          <a:endParaRPr lang="es-CR" dirty="0"/>
        </a:p>
      </dgm:t>
    </dgm:pt>
    <dgm:pt modelId="{21B3F20C-DAC8-4B9D-AD90-6AC9C9BA6BEC}" type="parTrans" cxnId="{834ECE63-7048-4BCB-BF0D-CE215D4AA65A}">
      <dgm:prSet/>
      <dgm:spPr/>
      <dgm:t>
        <a:bodyPr/>
        <a:lstStyle/>
        <a:p>
          <a:endParaRPr lang="es-CR"/>
        </a:p>
      </dgm:t>
    </dgm:pt>
    <dgm:pt modelId="{2DEF0ABD-B4A8-4A72-81EE-DFB25B970745}" type="sibTrans" cxnId="{834ECE63-7048-4BCB-BF0D-CE215D4AA65A}">
      <dgm:prSet/>
      <dgm:spPr/>
      <dgm:t>
        <a:bodyPr/>
        <a:lstStyle/>
        <a:p>
          <a:endParaRPr lang="es-CR"/>
        </a:p>
      </dgm:t>
    </dgm:pt>
    <dgm:pt modelId="{47BC021C-B14B-4438-B01B-DCA19622578A}">
      <dgm:prSet phldrT="[Texto]"/>
      <dgm:spPr>
        <a:solidFill>
          <a:schemeClr val="accent2"/>
        </a:solidFill>
      </dgm:spPr>
      <dgm:t>
        <a:bodyPr/>
        <a:lstStyle/>
        <a:p>
          <a:r>
            <a:rPr lang="es-CR" dirty="0" smtClean="0"/>
            <a:t>Solución metodológica en la valoración: Macro evaluación</a:t>
          </a:r>
          <a:endParaRPr lang="es-CR" dirty="0"/>
        </a:p>
      </dgm:t>
    </dgm:pt>
    <dgm:pt modelId="{920C6602-3EDA-4C79-B850-741351406B70}" type="parTrans" cxnId="{B2BC0833-87D3-48AA-80C2-B3FC796C32C6}">
      <dgm:prSet/>
      <dgm:spPr/>
      <dgm:t>
        <a:bodyPr/>
        <a:lstStyle/>
        <a:p>
          <a:endParaRPr lang="es-CR"/>
        </a:p>
      </dgm:t>
    </dgm:pt>
    <dgm:pt modelId="{EE0CE9F8-EF4B-455F-8F49-8E2876102528}" type="sibTrans" cxnId="{B2BC0833-87D3-48AA-80C2-B3FC796C32C6}">
      <dgm:prSet/>
      <dgm:spPr/>
      <dgm:t>
        <a:bodyPr/>
        <a:lstStyle/>
        <a:p>
          <a:endParaRPr lang="es-CR"/>
        </a:p>
      </dgm:t>
    </dgm:pt>
    <dgm:pt modelId="{13ED57FC-DACA-4C43-BB18-E5D5C61775E7}" type="pres">
      <dgm:prSet presAssocID="{6E6DB28D-F0D0-4ECF-8DCB-24A2B5B11EA7}" presName="Name0" presStyleCnt="0">
        <dgm:presLayoutVars>
          <dgm:dir/>
          <dgm:animLvl val="lvl"/>
          <dgm:resizeHandles val="exact"/>
        </dgm:presLayoutVars>
      </dgm:prSet>
      <dgm:spPr/>
    </dgm:pt>
    <dgm:pt modelId="{74626FBF-CB8D-4617-AF1B-97A5C00328F9}" type="pres">
      <dgm:prSet presAssocID="{93A88E85-8299-46E2-A47C-081CFEEF2D90}" presName="parTxOnly" presStyleLbl="node1" presStyleIdx="0" presStyleCnt="3">
        <dgm:presLayoutVars>
          <dgm:chMax val="0"/>
          <dgm:chPref val="0"/>
          <dgm:bulletEnabled val="1"/>
        </dgm:presLayoutVars>
      </dgm:prSet>
      <dgm:spPr/>
      <dgm:t>
        <a:bodyPr/>
        <a:lstStyle/>
        <a:p>
          <a:endParaRPr lang="es-CR"/>
        </a:p>
      </dgm:t>
    </dgm:pt>
    <dgm:pt modelId="{63593A7A-7761-40E8-BA96-5A14A0570EC4}" type="pres">
      <dgm:prSet presAssocID="{FEA9F596-68CC-408D-B82E-A364338E5705}" presName="parTxOnlySpace" presStyleCnt="0"/>
      <dgm:spPr/>
    </dgm:pt>
    <dgm:pt modelId="{C2FE94EE-EA39-43E1-9B50-CBC4ED64D560}" type="pres">
      <dgm:prSet presAssocID="{47BC021C-B14B-4438-B01B-DCA19622578A}" presName="parTxOnly" presStyleLbl="node1" presStyleIdx="1" presStyleCnt="3">
        <dgm:presLayoutVars>
          <dgm:chMax val="0"/>
          <dgm:chPref val="0"/>
          <dgm:bulletEnabled val="1"/>
        </dgm:presLayoutVars>
      </dgm:prSet>
      <dgm:spPr/>
      <dgm:t>
        <a:bodyPr/>
        <a:lstStyle/>
        <a:p>
          <a:endParaRPr lang="es-CR"/>
        </a:p>
      </dgm:t>
    </dgm:pt>
    <dgm:pt modelId="{D48EC956-8F64-489F-9017-ED22AB91C2F2}" type="pres">
      <dgm:prSet presAssocID="{EE0CE9F8-EF4B-455F-8F49-8E2876102528}" presName="parTxOnlySpace" presStyleCnt="0"/>
      <dgm:spPr/>
    </dgm:pt>
    <dgm:pt modelId="{DDAB0381-380D-4523-9550-452FDE797EEB}" type="pres">
      <dgm:prSet presAssocID="{3B026128-4C95-45CF-A3B7-22434C73B13D}" presName="parTxOnly" presStyleLbl="node1" presStyleIdx="2" presStyleCnt="3">
        <dgm:presLayoutVars>
          <dgm:chMax val="0"/>
          <dgm:chPref val="0"/>
          <dgm:bulletEnabled val="1"/>
        </dgm:presLayoutVars>
      </dgm:prSet>
      <dgm:spPr/>
      <dgm:t>
        <a:bodyPr/>
        <a:lstStyle/>
        <a:p>
          <a:endParaRPr lang="es-CR"/>
        </a:p>
      </dgm:t>
    </dgm:pt>
  </dgm:ptLst>
  <dgm:cxnLst>
    <dgm:cxn modelId="{B2BC0833-87D3-48AA-80C2-B3FC796C32C6}" srcId="{6E6DB28D-F0D0-4ECF-8DCB-24A2B5B11EA7}" destId="{47BC021C-B14B-4438-B01B-DCA19622578A}" srcOrd="1" destOrd="0" parTransId="{920C6602-3EDA-4C79-B850-741351406B70}" sibTransId="{EE0CE9F8-EF4B-455F-8F49-8E2876102528}"/>
    <dgm:cxn modelId="{E2A8F20B-F69B-440B-8116-F6F3219BBA61}" type="presOf" srcId="{93A88E85-8299-46E2-A47C-081CFEEF2D90}" destId="{74626FBF-CB8D-4617-AF1B-97A5C00328F9}" srcOrd="0" destOrd="0" presId="urn:microsoft.com/office/officeart/2005/8/layout/chevron1"/>
    <dgm:cxn modelId="{1366BB67-7C81-43C3-80E0-466B412932A6}" type="presOf" srcId="{6E6DB28D-F0D0-4ECF-8DCB-24A2B5B11EA7}" destId="{13ED57FC-DACA-4C43-BB18-E5D5C61775E7}" srcOrd="0" destOrd="0" presId="urn:microsoft.com/office/officeart/2005/8/layout/chevron1"/>
    <dgm:cxn modelId="{753367D5-B1AA-4693-A7CB-07A815B8CC68}" srcId="{6E6DB28D-F0D0-4ECF-8DCB-24A2B5B11EA7}" destId="{93A88E85-8299-46E2-A47C-081CFEEF2D90}" srcOrd="0" destOrd="0" parTransId="{BCF8AFD4-14FF-474D-A343-E507C8FA7E05}" sibTransId="{FEA9F596-68CC-408D-B82E-A364338E5705}"/>
    <dgm:cxn modelId="{D58E5CF6-E5C0-44BF-ACE4-49B974039D7C}" type="presOf" srcId="{47BC021C-B14B-4438-B01B-DCA19622578A}" destId="{C2FE94EE-EA39-43E1-9B50-CBC4ED64D560}" srcOrd="0" destOrd="0" presId="urn:microsoft.com/office/officeart/2005/8/layout/chevron1"/>
    <dgm:cxn modelId="{2C3C9341-68D4-423A-8D07-82B04567C19B}" type="presOf" srcId="{3B026128-4C95-45CF-A3B7-22434C73B13D}" destId="{DDAB0381-380D-4523-9550-452FDE797EEB}" srcOrd="0" destOrd="0" presId="urn:microsoft.com/office/officeart/2005/8/layout/chevron1"/>
    <dgm:cxn modelId="{834ECE63-7048-4BCB-BF0D-CE215D4AA65A}" srcId="{6E6DB28D-F0D0-4ECF-8DCB-24A2B5B11EA7}" destId="{3B026128-4C95-45CF-A3B7-22434C73B13D}" srcOrd="2" destOrd="0" parTransId="{21B3F20C-DAC8-4B9D-AD90-6AC9C9BA6BEC}" sibTransId="{2DEF0ABD-B4A8-4A72-81EE-DFB25B970745}"/>
    <dgm:cxn modelId="{2C4E11CF-C8E3-4A98-9803-916916048460}" type="presParOf" srcId="{13ED57FC-DACA-4C43-BB18-E5D5C61775E7}" destId="{74626FBF-CB8D-4617-AF1B-97A5C00328F9}" srcOrd="0" destOrd="0" presId="urn:microsoft.com/office/officeart/2005/8/layout/chevron1"/>
    <dgm:cxn modelId="{D16146D2-AD5D-4A28-AD14-4EA4E17DD6F1}" type="presParOf" srcId="{13ED57FC-DACA-4C43-BB18-E5D5C61775E7}" destId="{63593A7A-7761-40E8-BA96-5A14A0570EC4}" srcOrd="1" destOrd="0" presId="urn:microsoft.com/office/officeart/2005/8/layout/chevron1"/>
    <dgm:cxn modelId="{F00E9704-AAB3-46AB-B037-37E91B0AE056}" type="presParOf" srcId="{13ED57FC-DACA-4C43-BB18-E5D5C61775E7}" destId="{C2FE94EE-EA39-43E1-9B50-CBC4ED64D560}" srcOrd="2" destOrd="0" presId="urn:microsoft.com/office/officeart/2005/8/layout/chevron1"/>
    <dgm:cxn modelId="{170789BB-46FE-4D91-ACB4-705BF8E02630}" type="presParOf" srcId="{13ED57FC-DACA-4C43-BB18-E5D5C61775E7}" destId="{D48EC956-8F64-489F-9017-ED22AB91C2F2}" srcOrd="3" destOrd="0" presId="urn:microsoft.com/office/officeart/2005/8/layout/chevron1"/>
    <dgm:cxn modelId="{3B7F0E5C-6A0C-4F6A-B61A-DC07AA695635}" type="presParOf" srcId="{13ED57FC-DACA-4C43-BB18-E5D5C61775E7}" destId="{DDAB0381-380D-4523-9550-452FDE797EEB}" srcOrd="4" destOrd="0" presId="urn:microsoft.com/office/officeart/2005/8/layout/chevron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6DB28D-F0D0-4ECF-8DCB-24A2B5B11EA7}" type="doc">
      <dgm:prSet loTypeId="urn:microsoft.com/office/officeart/2005/8/layout/lProcess2" loCatId="list" qsTypeId="urn:microsoft.com/office/officeart/2005/8/quickstyle/simple1" qsCatId="simple" csTypeId="urn:microsoft.com/office/officeart/2005/8/colors/accent1_2" csCatId="accent1" phldr="1"/>
      <dgm:spPr/>
    </dgm:pt>
    <dgm:pt modelId="{93A88E85-8299-46E2-A47C-081CFEEF2D90}">
      <dgm:prSet phldrT="[Texto]" custT="1"/>
      <dgm:spPr>
        <a:solidFill>
          <a:srgbClr val="00519E"/>
        </a:solidFill>
      </dgm:spPr>
      <dgm:t>
        <a:bodyPr/>
        <a:lstStyle/>
        <a:p>
          <a:r>
            <a:rPr lang="es-CR" sz="3200" dirty="0" smtClean="0"/>
            <a:t>Objetivo general</a:t>
          </a:r>
          <a:endParaRPr lang="es-CR" sz="1600" dirty="0"/>
        </a:p>
      </dgm:t>
    </dgm:pt>
    <dgm:pt modelId="{BCF8AFD4-14FF-474D-A343-E507C8FA7E05}" type="parTrans" cxnId="{753367D5-B1AA-4693-A7CB-07A815B8CC68}">
      <dgm:prSet/>
      <dgm:spPr/>
      <dgm:t>
        <a:bodyPr/>
        <a:lstStyle/>
        <a:p>
          <a:endParaRPr lang="es-CR" sz="1600"/>
        </a:p>
      </dgm:t>
    </dgm:pt>
    <dgm:pt modelId="{FEA9F596-68CC-408D-B82E-A364338E5705}" type="sibTrans" cxnId="{753367D5-B1AA-4693-A7CB-07A815B8CC68}">
      <dgm:prSet/>
      <dgm:spPr/>
      <dgm:t>
        <a:bodyPr/>
        <a:lstStyle/>
        <a:p>
          <a:endParaRPr lang="es-CR" sz="1600"/>
        </a:p>
      </dgm:t>
    </dgm:pt>
    <dgm:pt modelId="{BF785791-21B2-4B03-94BE-BC78961013BF}">
      <dgm:prSet phldrT="[Texto]" custT="1"/>
      <dgm:spPr>
        <a:solidFill>
          <a:schemeClr val="accent1">
            <a:lumMod val="60000"/>
            <a:lumOff val="40000"/>
          </a:schemeClr>
        </a:solidFill>
      </dgm:spPr>
      <dgm:t>
        <a:bodyPr/>
        <a:lstStyle/>
        <a:p>
          <a:r>
            <a:rPr lang="es-ES" sz="2400" dirty="0" smtClean="0">
              <a:solidFill>
                <a:schemeClr val="tx1">
                  <a:lumMod val="75000"/>
                  <a:lumOff val="25000"/>
                </a:schemeClr>
              </a:solidFill>
            </a:rPr>
            <a:t>Proponer una metodología basada en la macro evaluación de documentos para el desarrollo del proceso archivístico de evaluación aplicado al contexto costarricense, incluyendo tanto el sector público como privado.</a:t>
          </a:r>
          <a:endParaRPr lang="es-CR" sz="2400" dirty="0">
            <a:solidFill>
              <a:schemeClr val="tx1">
                <a:lumMod val="75000"/>
                <a:lumOff val="25000"/>
              </a:schemeClr>
            </a:solidFill>
          </a:endParaRPr>
        </a:p>
      </dgm:t>
    </dgm:pt>
    <dgm:pt modelId="{E3AA153B-DDFA-445F-A140-0ED9422ECECB}" type="parTrans" cxnId="{61BBFDE4-5BAA-46AA-934A-B7BEA5CCBECF}">
      <dgm:prSet/>
      <dgm:spPr/>
      <dgm:t>
        <a:bodyPr/>
        <a:lstStyle/>
        <a:p>
          <a:endParaRPr lang="es-CR" sz="1600"/>
        </a:p>
      </dgm:t>
    </dgm:pt>
    <dgm:pt modelId="{DBE7783A-0AE0-4AF3-8616-80B20126779E}" type="sibTrans" cxnId="{61BBFDE4-5BAA-46AA-934A-B7BEA5CCBECF}">
      <dgm:prSet/>
      <dgm:spPr/>
      <dgm:t>
        <a:bodyPr/>
        <a:lstStyle/>
        <a:p>
          <a:endParaRPr lang="es-CR" sz="1600"/>
        </a:p>
      </dgm:t>
    </dgm:pt>
    <dgm:pt modelId="{22C75D37-FF08-4E91-AF5D-86659F626DF4}">
      <dgm:prSet phldrT="[Texto]" custT="1"/>
      <dgm:spPr>
        <a:solidFill>
          <a:schemeClr val="accent2"/>
        </a:solidFill>
      </dgm:spPr>
      <dgm:t>
        <a:bodyPr/>
        <a:lstStyle/>
        <a:p>
          <a:r>
            <a:rPr lang="es-ES" sz="3200" b="0" dirty="0" smtClean="0"/>
            <a:t>Objetivos Específicos</a:t>
          </a:r>
          <a:endParaRPr lang="es-CR" sz="3200" b="0" dirty="0"/>
        </a:p>
      </dgm:t>
    </dgm:pt>
    <dgm:pt modelId="{80871557-07C0-40E8-9A5B-C1E5628405B6}" type="parTrans" cxnId="{B1264EA8-8ACC-4E6F-B424-988BD49A0A41}">
      <dgm:prSet/>
      <dgm:spPr/>
      <dgm:t>
        <a:bodyPr/>
        <a:lstStyle/>
        <a:p>
          <a:endParaRPr lang="es-CR" sz="1600"/>
        </a:p>
      </dgm:t>
    </dgm:pt>
    <dgm:pt modelId="{DB4E935F-DA62-489F-BC47-941B49BFEAEF}" type="sibTrans" cxnId="{B1264EA8-8ACC-4E6F-B424-988BD49A0A41}">
      <dgm:prSet/>
      <dgm:spPr/>
      <dgm:t>
        <a:bodyPr/>
        <a:lstStyle/>
        <a:p>
          <a:endParaRPr lang="es-CR" sz="1600"/>
        </a:p>
      </dgm:t>
    </dgm:pt>
    <dgm:pt modelId="{54B56BFA-393F-475D-B83C-1DD699F2DBA3}">
      <dgm:prSet phldrT="[Texto]" custT="1"/>
      <dgm:spPr>
        <a:solidFill>
          <a:schemeClr val="bg1">
            <a:lumMod val="85000"/>
          </a:schemeClr>
        </a:solidFill>
      </dgm:spPr>
      <dgm:t>
        <a:bodyPr/>
        <a:lstStyle/>
        <a:p>
          <a:r>
            <a:rPr lang="es-ES" sz="1600" dirty="0" smtClean="0">
              <a:solidFill>
                <a:schemeClr val="tx1">
                  <a:lumMod val="75000"/>
                  <a:lumOff val="25000"/>
                </a:schemeClr>
              </a:solidFill>
            </a:rPr>
            <a:t>1) Analizar el desarrollo teórico-metodológico en que se basa la macro evaluación de documentos con el fin de determinar las especificidades para el caso costarricense.</a:t>
          </a:r>
          <a:endParaRPr lang="es-CR" sz="1600" dirty="0">
            <a:solidFill>
              <a:schemeClr val="tx1">
                <a:lumMod val="75000"/>
                <a:lumOff val="25000"/>
              </a:schemeClr>
            </a:solidFill>
          </a:endParaRPr>
        </a:p>
      </dgm:t>
    </dgm:pt>
    <dgm:pt modelId="{5B70A913-CCD8-409D-9D59-837838ECC476}" type="parTrans" cxnId="{F99317A0-7600-4382-BABF-5A4FBB4A6BEA}">
      <dgm:prSet/>
      <dgm:spPr/>
      <dgm:t>
        <a:bodyPr/>
        <a:lstStyle/>
        <a:p>
          <a:endParaRPr lang="es-CR" sz="1600"/>
        </a:p>
      </dgm:t>
    </dgm:pt>
    <dgm:pt modelId="{F8D244EC-B5D9-44AB-B553-B9F9AE280E5A}" type="sibTrans" cxnId="{F99317A0-7600-4382-BABF-5A4FBB4A6BEA}">
      <dgm:prSet/>
      <dgm:spPr/>
      <dgm:t>
        <a:bodyPr/>
        <a:lstStyle/>
        <a:p>
          <a:endParaRPr lang="es-CR" sz="1600"/>
        </a:p>
      </dgm:t>
    </dgm:pt>
    <dgm:pt modelId="{7D9C9D7A-F9B2-4A59-8C89-702A37EACD72}">
      <dgm:prSet phldrT="[Texto]" custT="1"/>
      <dgm:spPr>
        <a:solidFill>
          <a:schemeClr val="bg1">
            <a:lumMod val="85000"/>
          </a:schemeClr>
        </a:solidFill>
      </dgm:spPr>
      <dgm:t>
        <a:bodyPr/>
        <a:lstStyle/>
        <a:p>
          <a:r>
            <a:rPr lang="es-ES" sz="1600" dirty="0" smtClean="0">
              <a:solidFill>
                <a:schemeClr val="tx1">
                  <a:lumMod val="75000"/>
                  <a:lumOff val="25000"/>
                </a:schemeClr>
              </a:solidFill>
            </a:rPr>
            <a:t>2) Establecer los pasos metodológicos para la aplicación de la macro evaluación en organizaciones públicas y privadas </a:t>
          </a:r>
          <a:endParaRPr lang="es-CR" sz="1600" dirty="0">
            <a:solidFill>
              <a:schemeClr val="tx1">
                <a:lumMod val="75000"/>
                <a:lumOff val="25000"/>
              </a:schemeClr>
            </a:solidFill>
          </a:endParaRPr>
        </a:p>
      </dgm:t>
    </dgm:pt>
    <dgm:pt modelId="{90F234AA-89EC-4762-8929-1A946DB8C027}" type="parTrans" cxnId="{F0591AD0-375E-4F69-B392-24382DC64318}">
      <dgm:prSet/>
      <dgm:spPr/>
      <dgm:t>
        <a:bodyPr/>
        <a:lstStyle/>
        <a:p>
          <a:endParaRPr lang="es-CR" sz="1600"/>
        </a:p>
      </dgm:t>
    </dgm:pt>
    <dgm:pt modelId="{348319F3-0C20-4B48-B16E-CC288925CDFA}" type="sibTrans" cxnId="{F0591AD0-375E-4F69-B392-24382DC64318}">
      <dgm:prSet/>
      <dgm:spPr/>
      <dgm:t>
        <a:bodyPr/>
        <a:lstStyle/>
        <a:p>
          <a:endParaRPr lang="es-CR" sz="1600"/>
        </a:p>
      </dgm:t>
    </dgm:pt>
    <dgm:pt modelId="{E259D4CE-1B50-4455-80AE-215F011DB92E}">
      <dgm:prSet phldrT="[Texto]" custT="1"/>
      <dgm:spPr>
        <a:solidFill>
          <a:schemeClr val="bg1">
            <a:lumMod val="85000"/>
          </a:schemeClr>
        </a:solidFill>
      </dgm:spPr>
      <dgm:t>
        <a:bodyPr/>
        <a:lstStyle/>
        <a:p>
          <a:r>
            <a:rPr lang="es-ES" sz="1400" dirty="0" smtClean="0">
              <a:solidFill>
                <a:schemeClr val="tx1">
                  <a:lumMod val="75000"/>
                  <a:lumOff val="25000"/>
                </a:schemeClr>
              </a:solidFill>
            </a:rPr>
            <a:t>3) Determinar las variaciones específicas para aplicar la metodología de la macro evaluación en el contexto de presentación de trámites de valoración documental  ante la Comisión Nacional de Selección y Eliminación de Documentos de Costa Rica.</a:t>
          </a:r>
          <a:endParaRPr lang="es-CR" sz="1400" dirty="0">
            <a:solidFill>
              <a:schemeClr val="tx1">
                <a:lumMod val="75000"/>
                <a:lumOff val="25000"/>
              </a:schemeClr>
            </a:solidFill>
          </a:endParaRPr>
        </a:p>
      </dgm:t>
    </dgm:pt>
    <dgm:pt modelId="{B2C92354-104E-4D20-A9F2-EAE71FC6D8B8}" type="parTrans" cxnId="{D888594E-B549-4920-BB60-3777D5E1071B}">
      <dgm:prSet/>
      <dgm:spPr/>
      <dgm:t>
        <a:bodyPr/>
        <a:lstStyle/>
        <a:p>
          <a:endParaRPr lang="es-CR" sz="1600"/>
        </a:p>
      </dgm:t>
    </dgm:pt>
    <dgm:pt modelId="{DD441218-237C-4775-B7A4-7F2A57DF9063}" type="sibTrans" cxnId="{D888594E-B549-4920-BB60-3777D5E1071B}">
      <dgm:prSet/>
      <dgm:spPr/>
      <dgm:t>
        <a:bodyPr/>
        <a:lstStyle/>
        <a:p>
          <a:endParaRPr lang="es-CR" sz="1600"/>
        </a:p>
      </dgm:t>
    </dgm:pt>
    <dgm:pt modelId="{7B3E69F6-36CD-4F38-B9F1-59FE7289F642}" type="pres">
      <dgm:prSet presAssocID="{6E6DB28D-F0D0-4ECF-8DCB-24A2B5B11EA7}" presName="theList" presStyleCnt="0">
        <dgm:presLayoutVars>
          <dgm:dir/>
          <dgm:animLvl val="lvl"/>
          <dgm:resizeHandles val="exact"/>
        </dgm:presLayoutVars>
      </dgm:prSet>
      <dgm:spPr/>
    </dgm:pt>
    <dgm:pt modelId="{6A45E76C-CDCC-405B-A065-A5D98F837EA0}" type="pres">
      <dgm:prSet presAssocID="{93A88E85-8299-46E2-A47C-081CFEEF2D90}" presName="compNode" presStyleCnt="0"/>
      <dgm:spPr/>
    </dgm:pt>
    <dgm:pt modelId="{DD7B4AD1-FFCE-4E87-9A7D-678E494B98AE}" type="pres">
      <dgm:prSet presAssocID="{93A88E85-8299-46E2-A47C-081CFEEF2D90}" presName="aNode" presStyleLbl="bgShp" presStyleIdx="0" presStyleCnt="2"/>
      <dgm:spPr/>
      <dgm:t>
        <a:bodyPr/>
        <a:lstStyle/>
        <a:p>
          <a:endParaRPr lang="es-CR"/>
        </a:p>
      </dgm:t>
    </dgm:pt>
    <dgm:pt modelId="{26CCCC30-9D97-4507-9DF9-73FD9208AC7A}" type="pres">
      <dgm:prSet presAssocID="{93A88E85-8299-46E2-A47C-081CFEEF2D90}" presName="textNode" presStyleLbl="bgShp" presStyleIdx="0" presStyleCnt="2"/>
      <dgm:spPr/>
      <dgm:t>
        <a:bodyPr/>
        <a:lstStyle/>
        <a:p>
          <a:endParaRPr lang="es-CR"/>
        </a:p>
      </dgm:t>
    </dgm:pt>
    <dgm:pt modelId="{6BA3AF27-5E15-4484-ABC4-86FB0EBDE70D}" type="pres">
      <dgm:prSet presAssocID="{93A88E85-8299-46E2-A47C-081CFEEF2D90}" presName="compChildNode" presStyleCnt="0"/>
      <dgm:spPr/>
    </dgm:pt>
    <dgm:pt modelId="{0087FC33-2AFA-4B5B-B782-330D6BD5F9D5}" type="pres">
      <dgm:prSet presAssocID="{93A88E85-8299-46E2-A47C-081CFEEF2D90}" presName="theInnerList" presStyleCnt="0"/>
      <dgm:spPr/>
    </dgm:pt>
    <dgm:pt modelId="{D8BEB3FC-F602-4B16-878A-D3C07B873A99}" type="pres">
      <dgm:prSet presAssocID="{BF785791-21B2-4B03-94BE-BC78961013BF}" presName="childNode" presStyleLbl="node1" presStyleIdx="0" presStyleCnt="4">
        <dgm:presLayoutVars>
          <dgm:bulletEnabled val="1"/>
        </dgm:presLayoutVars>
      </dgm:prSet>
      <dgm:spPr/>
      <dgm:t>
        <a:bodyPr/>
        <a:lstStyle/>
        <a:p>
          <a:endParaRPr lang="es-CR"/>
        </a:p>
      </dgm:t>
    </dgm:pt>
    <dgm:pt modelId="{5A25EF74-DAE2-4479-A432-030DBBE4C515}" type="pres">
      <dgm:prSet presAssocID="{93A88E85-8299-46E2-A47C-081CFEEF2D90}" presName="aSpace" presStyleCnt="0"/>
      <dgm:spPr/>
    </dgm:pt>
    <dgm:pt modelId="{284E9D37-B513-4F63-8CA6-8312DF49A213}" type="pres">
      <dgm:prSet presAssocID="{22C75D37-FF08-4E91-AF5D-86659F626DF4}" presName="compNode" presStyleCnt="0"/>
      <dgm:spPr/>
    </dgm:pt>
    <dgm:pt modelId="{C92566EC-BDF8-4D0C-B1EE-F8C94C17006F}" type="pres">
      <dgm:prSet presAssocID="{22C75D37-FF08-4E91-AF5D-86659F626DF4}" presName="aNode" presStyleLbl="bgShp" presStyleIdx="1" presStyleCnt="2"/>
      <dgm:spPr/>
      <dgm:t>
        <a:bodyPr/>
        <a:lstStyle/>
        <a:p>
          <a:endParaRPr lang="es-CR"/>
        </a:p>
      </dgm:t>
    </dgm:pt>
    <dgm:pt modelId="{A663B7E1-61CC-4E7D-9AE9-61BBF24C191E}" type="pres">
      <dgm:prSet presAssocID="{22C75D37-FF08-4E91-AF5D-86659F626DF4}" presName="textNode" presStyleLbl="bgShp" presStyleIdx="1" presStyleCnt="2"/>
      <dgm:spPr/>
      <dgm:t>
        <a:bodyPr/>
        <a:lstStyle/>
        <a:p>
          <a:endParaRPr lang="es-CR"/>
        </a:p>
      </dgm:t>
    </dgm:pt>
    <dgm:pt modelId="{18D7C85F-D7E5-4494-8621-09B2FB7BBC55}" type="pres">
      <dgm:prSet presAssocID="{22C75D37-FF08-4E91-AF5D-86659F626DF4}" presName="compChildNode" presStyleCnt="0"/>
      <dgm:spPr/>
    </dgm:pt>
    <dgm:pt modelId="{C7E42595-445F-4CF8-918E-9C0C6707FA47}" type="pres">
      <dgm:prSet presAssocID="{22C75D37-FF08-4E91-AF5D-86659F626DF4}" presName="theInnerList" presStyleCnt="0"/>
      <dgm:spPr/>
    </dgm:pt>
    <dgm:pt modelId="{82A0A7BF-B3F0-43BA-A3FC-2FBFEC0D412E}" type="pres">
      <dgm:prSet presAssocID="{54B56BFA-393F-475D-B83C-1DD699F2DBA3}" presName="childNode" presStyleLbl="node1" presStyleIdx="1" presStyleCnt="4">
        <dgm:presLayoutVars>
          <dgm:bulletEnabled val="1"/>
        </dgm:presLayoutVars>
      </dgm:prSet>
      <dgm:spPr/>
      <dgm:t>
        <a:bodyPr/>
        <a:lstStyle/>
        <a:p>
          <a:endParaRPr lang="es-CR"/>
        </a:p>
      </dgm:t>
    </dgm:pt>
    <dgm:pt modelId="{C5182484-BEA2-47BD-83B1-3A7F5C926977}" type="pres">
      <dgm:prSet presAssocID="{54B56BFA-393F-475D-B83C-1DD699F2DBA3}" presName="aSpace2" presStyleCnt="0"/>
      <dgm:spPr/>
    </dgm:pt>
    <dgm:pt modelId="{287E8944-4D33-4464-823A-2471931A4DA8}" type="pres">
      <dgm:prSet presAssocID="{7D9C9D7A-F9B2-4A59-8C89-702A37EACD72}" presName="childNode" presStyleLbl="node1" presStyleIdx="2" presStyleCnt="4">
        <dgm:presLayoutVars>
          <dgm:bulletEnabled val="1"/>
        </dgm:presLayoutVars>
      </dgm:prSet>
      <dgm:spPr/>
      <dgm:t>
        <a:bodyPr/>
        <a:lstStyle/>
        <a:p>
          <a:endParaRPr lang="es-CR"/>
        </a:p>
      </dgm:t>
    </dgm:pt>
    <dgm:pt modelId="{DB0187DA-884E-4579-B3A3-E3444AB64CDB}" type="pres">
      <dgm:prSet presAssocID="{7D9C9D7A-F9B2-4A59-8C89-702A37EACD72}" presName="aSpace2" presStyleCnt="0"/>
      <dgm:spPr/>
    </dgm:pt>
    <dgm:pt modelId="{90A24DE0-DFD4-4357-968A-4648307675DA}" type="pres">
      <dgm:prSet presAssocID="{E259D4CE-1B50-4455-80AE-215F011DB92E}" presName="childNode" presStyleLbl="node1" presStyleIdx="3" presStyleCnt="4">
        <dgm:presLayoutVars>
          <dgm:bulletEnabled val="1"/>
        </dgm:presLayoutVars>
      </dgm:prSet>
      <dgm:spPr/>
      <dgm:t>
        <a:bodyPr/>
        <a:lstStyle/>
        <a:p>
          <a:endParaRPr lang="es-CR"/>
        </a:p>
      </dgm:t>
    </dgm:pt>
  </dgm:ptLst>
  <dgm:cxnLst>
    <dgm:cxn modelId="{F99317A0-7600-4382-BABF-5A4FBB4A6BEA}" srcId="{22C75D37-FF08-4E91-AF5D-86659F626DF4}" destId="{54B56BFA-393F-475D-B83C-1DD699F2DBA3}" srcOrd="0" destOrd="0" parTransId="{5B70A913-CCD8-409D-9D59-837838ECC476}" sibTransId="{F8D244EC-B5D9-44AB-B553-B9F9AE280E5A}"/>
    <dgm:cxn modelId="{8A80DC2F-7957-4D35-9AB7-6CE2642A29DE}" type="presOf" srcId="{54B56BFA-393F-475D-B83C-1DD699F2DBA3}" destId="{82A0A7BF-B3F0-43BA-A3FC-2FBFEC0D412E}" srcOrd="0" destOrd="0" presId="urn:microsoft.com/office/officeart/2005/8/layout/lProcess2"/>
    <dgm:cxn modelId="{D888594E-B549-4920-BB60-3777D5E1071B}" srcId="{22C75D37-FF08-4E91-AF5D-86659F626DF4}" destId="{E259D4CE-1B50-4455-80AE-215F011DB92E}" srcOrd="2" destOrd="0" parTransId="{B2C92354-104E-4D20-A9F2-EAE71FC6D8B8}" sibTransId="{DD441218-237C-4775-B7A4-7F2A57DF9063}"/>
    <dgm:cxn modelId="{753367D5-B1AA-4693-A7CB-07A815B8CC68}" srcId="{6E6DB28D-F0D0-4ECF-8DCB-24A2B5B11EA7}" destId="{93A88E85-8299-46E2-A47C-081CFEEF2D90}" srcOrd="0" destOrd="0" parTransId="{BCF8AFD4-14FF-474D-A343-E507C8FA7E05}" sibTransId="{FEA9F596-68CC-408D-B82E-A364338E5705}"/>
    <dgm:cxn modelId="{9977D416-F507-4D08-A40F-9F38186A47D0}" type="presOf" srcId="{7D9C9D7A-F9B2-4A59-8C89-702A37EACD72}" destId="{287E8944-4D33-4464-823A-2471931A4DA8}" srcOrd="0" destOrd="0" presId="urn:microsoft.com/office/officeart/2005/8/layout/lProcess2"/>
    <dgm:cxn modelId="{F0591AD0-375E-4F69-B392-24382DC64318}" srcId="{22C75D37-FF08-4E91-AF5D-86659F626DF4}" destId="{7D9C9D7A-F9B2-4A59-8C89-702A37EACD72}" srcOrd="1" destOrd="0" parTransId="{90F234AA-89EC-4762-8929-1A946DB8C027}" sibTransId="{348319F3-0C20-4B48-B16E-CC288925CDFA}"/>
    <dgm:cxn modelId="{A8880506-7421-417B-BA6A-015DD412AF36}" type="presOf" srcId="{E259D4CE-1B50-4455-80AE-215F011DB92E}" destId="{90A24DE0-DFD4-4357-968A-4648307675DA}" srcOrd="0" destOrd="0" presId="urn:microsoft.com/office/officeart/2005/8/layout/lProcess2"/>
    <dgm:cxn modelId="{57FA3750-D0B3-4729-8A04-DCDD48CE7564}" type="presOf" srcId="{6E6DB28D-F0D0-4ECF-8DCB-24A2B5B11EA7}" destId="{7B3E69F6-36CD-4F38-B9F1-59FE7289F642}" srcOrd="0" destOrd="0" presId="urn:microsoft.com/office/officeart/2005/8/layout/lProcess2"/>
    <dgm:cxn modelId="{03EE498B-BC72-4674-AB04-9B4BC06996B0}" type="presOf" srcId="{22C75D37-FF08-4E91-AF5D-86659F626DF4}" destId="{A663B7E1-61CC-4E7D-9AE9-61BBF24C191E}" srcOrd="1" destOrd="0" presId="urn:microsoft.com/office/officeart/2005/8/layout/lProcess2"/>
    <dgm:cxn modelId="{FB1CED98-2E9C-4774-B802-DD80B5CBD13F}" type="presOf" srcId="{BF785791-21B2-4B03-94BE-BC78961013BF}" destId="{D8BEB3FC-F602-4B16-878A-D3C07B873A99}" srcOrd="0" destOrd="0" presId="urn:microsoft.com/office/officeart/2005/8/layout/lProcess2"/>
    <dgm:cxn modelId="{ACEA75E9-3D71-4EC4-88B3-15F0686B563E}" type="presOf" srcId="{22C75D37-FF08-4E91-AF5D-86659F626DF4}" destId="{C92566EC-BDF8-4D0C-B1EE-F8C94C17006F}" srcOrd="0" destOrd="0" presId="urn:microsoft.com/office/officeart/2005/8/layout/lProcess2"/>
    <dgm:cxn modelId="{B1264EA8-8ACC-4E6F-B424-988BD49A0A41}" srcId="{6E6DB28D-F0D0-4ECF-8DCB-24A2B5B11EA7}" destId="{22C75D37-FF08-4E91-AF5D-86659F626DF4}" srcOrd="1" destOrd="0" parTransId="{80871557-07C0-40E8-9A5B-C1E5628405B6}" sibTransId="{DB4E935F-DA62-489F-BC47-941B49BFEAEF}"/>
    <dgm:cxn modelId="{61BBFDE4-5BAA-46AA-934A-B7BEA5CCBECF}" srcId="{93A88E85-8299-46E2-A47C-081CFEEF2D90}" destId="{BF785791-21B2-4B03-94BE-BC78961013BF}" srcOrd="0" destOrd="0" parTransId="{E3AA153B-DDFA-445F-A140-0ED9422ECECB}" sibTransId="{DBE7783A-0AE0-4AF3-8616-80B20126779E}"/>
    <dgm:cxn modelId="{7E3D00CC-C41F-42A8-B699-6CC9D03FFCB1}" type="presOf" srcId="{93A88E85-8299-46E2-A47C-081CFEEF2D90}" destId="{DD7B4AD1-FFCE-4E87-9A7D-678E494B98AE}" srcOrd="0" destOrd="0" presId="urn:microsoft.com/office/officeart/2005/8/layout/lProcess2"/>
    <dgm:cxn modelId="{B9FE12F1-B89F-4EFF-B05C-6CFACF131D1F}" type="presOf" srcId="{93A88E85-8299-46E2-A47C-081CFEEF2D90}" destId="{26CCCC30-9D97-4507-9DF9-73FD9208AC7A}" srcOrd="1" destOrd="0" presId="urn:microsoft.com/office/officeart/2005/8/layout/lProcess2"/>
    <dgm:cxn modelId="{E59D2525-4C70-4124-9BB7-7124F5041729}" type="presParOf" srcId="{7B3E69F6-36CD-4F38-B9F1-59FE7289F642}" destId="{6A45E76C-CDCC-405B-A065-A5D98F837EA0}" srcOrd="0" destOrd="0" presId="urn:microsoft.com/office/officeart/2005/8/layout/lProcess2"/>
    <dgm:cxn modelId="{FC267A87-E863-4BD1-AD3B-1CDBA9734A8C}" type="presParOf" srcId="{6A45E76C-CDCC-405B-A065-A5D98F837EA0}" destId="{DD7B4AD1-FFCE-4E87-9A7D-678E494B98AE}" srcOrd="0" destOrd="0" presId="urn:microsoft.com/office/officeart/2005/8/layout/lProcess2"/>
    <dgm:cxn modelId="{756678C5-D69E-4F28-BB9A-4471A859D4D4}" type="presParOf" srcId="{6A45E76C-CDCC-405B-A065-A5D98F837EA0}" destId="{26CCCC30-9D97-4507-9DF9-73FD9208AC7A}" srcOrd="1" destOrd="0" presId="urn:microsoft.com/office/officeart/2005/8/layout/lProcess2"/>
    <dgm:cxn modelId="{065D95FC-97A2-4D74-8A0C-F775FA4D9B5D}" type="presParOf" srcId="{6A45E76C-CDCC-405B-A065-A5D98F837EA0}" destId="{6BA3AF27-5E15-4484-ABC4-86FB0EBDE70D}" srcOrd="2" destOrd="0" presId="urn:microsoft.com/office/officeart/2005/8/layout/lProcess2"/>
    <dgm:cxn modelId="{E7C57BD2-7FA7-49B8-8082-FD319494C5BF}" type="presParOf" srcId="{6BA3AF27-5E15-4484-ABC4-86FB0EBDE70D}" destId="{0087FC33-2AFA-4B5B-B782-330D6BD5F9D5}" srcOrd="0" destOrd="0" presId="urn:microsoft.com/office/officeart/2005/8/layout/lProcess2"/>
    <dgm:cxn modelId="{7D62A57F-BEBF-4D78-A3CD-D2FD0E7F4A8E}" type="presParOf" srcId="{0087FC33-2AFA-4B5B-B782-330D6BD5F9D5}" destId="{D8BEB3FC-F602-4B16-878A-D3C07B873A99}" srcOrd="0" destOrd="0" presId="urn:microsoft.com/office/officeart/2005/8/layout/lProcess2"/>
    <dgm:cxn modelId="{9B685777-5670-45D1-A285-017077DB1463}" type="presParOf" srcId="{7B3E69F6-36CD-4F38-B9F1-59FE7289F642}" destId="{5A25EF74-DAE2-4479-A432-030DBBE4C515}" srcOrd="1" destOrd="0" presId="urn:microsoft.com/office/officeart/2005/8/layout/lProcess2"/>
    <dgm:cxn modelId="{DF79A60F-2D80-40A8-809A-C78D983F1F13}" type="presParOf" srcId="{7B3E69F6-36CD-4F38-B9F1-59FE7289F642}" destId="{284E9D37-B513-4F63-8CA6-8312DF49A213}" srcOrd="2" destOrd="0" presId="urn:microsoft.com/office/officeart/2005/8/layout/lProcess2"/>
    <dgm:cxn modelId="{7D9B9643-E586-43A0-B72F-4844E2B2E2DF}" type="presParOf" srcId="{284E9D37-B513-4F63-8CA6-8312DF49A213}" destId="{C92566EC-BDF8-4D0C-B1EE-F8C94C17006F}" srcOrd="0" destOrd="0" presId="urn:microsoft.com/office/officeart/2005/8/layout/lProcess2"/>
    <dgm:cxn modelId="{F959F8C5-863E-45FD-872B-9832C80BC2DC}" type="presParOf" srcId="{284E9D37-B513-4F63-8CA6-8312DF49A213}" destId="{A663B7E1-61CC-4E7D-9AE9-61BBF24C191E}" srcOrd="1" destOrd="0" presId="urn:microsoft.com/office/officeart/2005/8/layout/lProcess2"/>
    <dgm:cxn modelId="{3AA51710-35DC-453F-8622-38E342B0AF19}" type="presParOf" srcId="{284E9D37-B513-4F63-8CA6-8312DF49A213}" destId="{18D7C85F-D7E5-4494-8621-09B2FB7BBC55}" srcOrd="2" destOrd="0" presId="urn:microsoft.com/office/officeart/2005/8/layout/lProcess2"/>
    <dgm:cxn modelId="{A73E3868-FF38-4673-A999-6A2466B7953E}" type="presParOf" srcId="{18D7C85F-D7E5-4494-8621-09B2FB7BBC55}" destId="{C7E42595-445F-4CF8-918E-9C0C6707FA47}" srcOrd="0" destOrd="0" presId="urn:microsoft.com/office/officeart/2005/8/layout/lProcess2"/>
    <dgm:cxn modelId="{52F7884A-1463-4183-8F04-1AAE52F2E907}" type="presParOf" srcId="{C7E42595-445F-4CF8-918E-9C0C6707FA47}" destId="{82A0A7BF-B3F0-43BA-A3FC-2FBFEC0D412E}" srcOrd="0" destOrd="0" presId="urn:microsoft.com/office/officeart/2005/8/layout/lProcess2"/>
    <dgm:cxn modelId="{F6604E22-91CA-42AD-8C9E-2945F6EEE4C9}" type="presParOf" srcId="{C7E42595-445F-4CF8-918E-9C0C6707FA47}" destId="{C5182484-BEA2-47BD-83B1-3A7F5C926977}" srcOrd="1" destOrd="0" presId="urn:microsoft.com/office/officeart/2005/8/layout/lProcess2"/>
    <dgm:cxn modelId="{C6FE0722-45F7-4B6B-A892-508C59918A04}" type="presParOf" srcId="{C7E42595-445F-4CF8-918E-9C0C6707FA47}" destId="{287E8944-4D33-4464-823A-2471931A4DA8}" srcOrd="2" destOrd="0" presId="urn:microsoft.com/office/officeart/2005/8/layout/lProcess2"/>
    <dgm:cxn modelId="{3F8EB7FE-FEC2-4A58-B66B-12A3434EB46E}" type="presParOf" srcId="{C7E42595-445F-4CF8-918E-9C0C6707FA47}" destId="{DB0187DA-884E-4579-B3A3-E3444AB64CDB}" srcOrd="3" destOrd="0" presId="urn:microsoft.com/office/officeart/2005/8/layout/lProcess2"/>
    <dgm:cxn modelId="{29466B5C-9028-4EE6-A480-AD894FD2461D}" type="presParOf" srcId="{C7E42595-445F-4CF8-918E-9C0C6707FA47}" destId="{90A24DE0-DFD4-4357-968A-4648307675DA}"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32A2FA-1C22-41B4-8F66-5355B41100B6}" type="doc">
      <dgm:prSet loTypeId="urn:microsoft.com/office/officeart/2005/8/layout/arrow2" loCatId="process" qsTypeId="urn:microsoft.com/office/officeart/2005/8/quickstyle/simple1" qsCatId="simple" csTypeId="urn:microsoft.com/office/officeart/2005/8/colors/accent2_2" csCatId="accent2" phldr="1"/>
      <dgm:spPr/>
    </dgm:pt>
    <dgm:pt modelId="{7C01446E-97F1-4336-8DCC-38625BF047F4}">
      <dgm:prSet phldrT="[Texto]" custT="1"/>
      <dgm:spPr>
        <a:noFill/>
      </dgm:spPr>
      <dgm:t>
        <a:bodyPr/>
        <a:lstStyle/>
        <a:p>
          <a:pPr algn="ctr"/>
          <a:r>
            <a:rPr lang="es-MX" sz="1600" b="1" smtClean="0">
              <a:solidFill>
                <a:srgbClr val="FFC000"/>
              </a:solidFill>
              <a:latin typeface="+mn-lt"/>
            </a:rPr>
            <a:t>Evaluación</a:t>
          </a:r>
          <a:endParaRPr lang="es-MX" sz="1600" b="1" dirty="0">
            <a:solidFill>
              <a:srgbClr val="FFC000"/>
            </a:solidFill>
            <a:latin typeface="+mn-lt"/>
          </a:endParaRPr>
        </a:p>
      </dgm:t>
    </dgm:pt>
    <dgm:pt modelId="{EB79DDF3-A6E5-4086-AA23-319E99F05259}" type="parTrans" cxnId="{FC29F8AA-596E-41CD-85EB-F6ECE21A0B02}">
      <dgm:prSet/>
      <dgm:spPr/>
      <dgm:t>
        <a:bodyPr/>
        <a:lstStyle/>
        <a:p>
          <a:pPr algn="ctr"/>
          <a:endParaRPr lang="es-MX" sz="1600" b="1">
            <a:solidFill>
              <a:srgbClr val="002060"/>
            </a:solidFill>
            <a:latin typeface="+mn-lt"/>
          </a:endParaRPr>
        </a:p>
      </dgm:t>
    </dgm:pt>
    <dgm:pt modelId="{0ED900EE-F05D-418D-8E71-6B08BC6F10DA}" type="sibTrans" cxnId="{FC29F8AA-596E-41CD-85EB-F6ECE21A0B02}">
      <dgm:prSet custT="1"/>
      <dgm:spPr/>
      <dgm:t>
        <a:bodyPr/>
        <a:lstStyle/>
        <a:p>
          <a:pPr algn="ctr"/>
          <a:endParaRPr lang="es-MX" sz="1600" b="1">
            <a:solidFill>
              <a:srgbClr val="002060"/>
            </a:solidFill>
            <a:latin typeface="+mn-lt"/>
          </a:endParaRPr>
        </a:p>
      </dgm:t>
    </dgm:pt>
    <dgm:pt modelId="{C971F4AA-40E6-48FF-990B-DE5F103D0613}">
      <dgm:prSet phldrT="[Texto]" custT="1"/>
      <dgm:spPr/>
      <dgm:t>
        <a:bodyPr/>
        <a:lstStyle/>
        <a:p>
          <a:pPr algn="ctr"/>
          <a:r>
            <a:rPr lang="es-MX" sz="1600" b="1" smtClean="0">
              <a:solidFill>
                <a:srgbClr val="002060"/>
              </a:solidFill>
              <a:latin typeface="+mn-lt"/>
            </a:rPr>
            <a:t>Valoración</a:t>
          </a:r>
          <a:endParaRPr lang="es-MX" sz="1600" b="1" dirty="0">
            <a:solidFill>
              <a:srgbClr val="002060"/>
            </a:solidFill>
            <a:latin typeface="+mn-lt"/>
          </a:endParaRPr>
        </a:p>
      </dgm:t>
    </dgm:pt>
    <dgm:pt modelId="{E2C85070-1DBF-490B-BD00-59469A02A548}" type="parTrans" cxnId="{B2A6F552-D57C-4387-90EF-C9A62E7A6791}">
      <dgm:prSet/>
      <dgm:spPr/>
      <dgm:t>
        <a:bodyPr/>
        <a:lstStyle/>
        <a:p>
          <a:pPr algn="ctr"/>
          <a:endParaRPr lang="es-MX" sz="1600" b="1">
            <a:solidFill>
              <a:srgbClr val="002060"/>
            </a:solidFill>
            <a:latin typeface="+mn-lt"/>
          </a:endParaRPr>
        </a:p>
      </dgm:t>
    </dgm:pt>
    <dgm:pt modelId="{F91DD805-84D3-4A35-A6E1-2E5B58598CF9}" type="sibTrans" cxnId="{B2A6F552-D57C-4387-90EF-C9A62E7A6791}">
      <dgm:prSet custT="1"/>
      <dgm:spPr/>
      <dgm:t>
        <a:bodyPr/>
        <a:lstStyle/>
        <a:p>
          <a:pPr algn="ctr"/>
          <a:endParaRPr lang="es-MX" sz="1600" b="1">
            <a:solidFill>
              <a:srgbClr val="002060"/>
            </a:solidFill>
            <a:latin typeface="+mn-lt"/>
          </a:endParaRPr>
        </a:p>
      </dgm:t>
    </dgm:pt>
    <dgm:pt modelId="{095BDEF8-29C6-465A-88D6-23D079C3A64D}">
      <dgm:prSet phldrT="[Texto]" custT="1"/>
      <dgm:spPr/>
      <dgm:t>
        <a:bodyPr/>
        <a:lstStyle/>
        <a:p>
          <a:pPr algn="ctr"/>
          <a:r>
            <a:rPr lang="es-MX" sz="1600" b="1" smtClean="0">
              <a:solidFill>
                <a:srgbClr val="002060"/>
              </a:solidFill>
              <a:latin typeface="+mn-lt"/>
            </a:rPr>
            <a:t>Selección</a:t>
          </a:r>
          <a:endParaRPr lang="es-MX" sz="1600" b="1" dirty="0">
            <a:solidFill>
              <a:srgbClr val="002060"/>
            </a:solidFill>
            <a:latin typeface="+mn-lt"/>
          </a:endParaRPr>
        </a:p>
      </dgm:t>
    </dgm:pt>
    <dgm:pt modelId="{1B7FFCFD-09D8-46FE-A5A7-20F1280EF81A}" type="parTrans" cxnId="{2A1DAD29-6A12-434B-A66B-5C2B70D3C493}">
      <dgm:prSet/>
      <dgm:spPr/>
      <dgm:t>
        <a:bodyPr/>
        <a:lstStyle/>
        <a:p>
          <a:pPr algn="ctr"/>
          <a:endParaRPr lang="es-MX" sz="1600" b="1">
            <a:solidFill>
              <a:srgbClr val="002060"/>
            </a:solidFill>
            <a:latin typeface="+mn-lt"/>
          </a:endParaRPr>
        </a:p>
      </dgm:t>
    </dgm:pt>
    <dgm:pt modelId="{A1A69A19-162A-45A1-8C77-58C6BB7B975E}" type="sibTrans" cxnId="{2A1DAD29-6A12-434B-A66B-5C2B70D3C493}">
      <dgm:prSet custT="1"/>
      <dgm:spPr/>
      <dgm:t>
        <a:bodyPr/>
        <a:lstStyle/>
        <a:p>
          <a:pPr algn="ctr"/>
          <a:endParaRPr lang="es-MX" sz="1600" b="1">
            <a:solidFill>
              <a:srgbClr val="002060"/>
            </a:solidFill>
            <a:latin typeface="+mn-lt"/>
          </a:endParaRPr>
        </a:p>
      </dgm:t>
    </dgm:pt>
    <dgm:pt modelId="{EFF753B4-0D8F-4B9C-A844-BEFBCA1D3188}">
      <dgm:prSet phldrT="[Texto]" custT="1"/>
      <dgm:spPr/>
      <dgm:t>
        <a:bodyPr/>
        <a:lstStyle/>
        <a:p>
          <a:pPr algn="ctr"/>
          <a:r>
            <a:rPr lang="es-MX" sz="1600" b="1" smtClean="0">
              <a:solidFill>
                <a:srgbClr val="002060"/>
              </a:solidFill>
              <a:latin typeface="+mn-lt"/>
            </a:rPr>
            <a:t>Disposición final</a:t>
          </a:r>
          <a:endParaRPr lang="es-MX" sz="1600" b="1" dirty="0">
            <a:solidFill>
              <a:srgbClr val="002060"/>
            </a:solidFill>
            <a:latin typeface="+mn-lt"/>
          </a:endParaRPr>
        </a:p>
      </dgm:t>
    </dgm:pt>
    <dgm:pt modelId="{B32D18EF-9BFC-4FD9-8E51-2F00623F3C71}" type="parTrans" cxnId="{E4D9CDF0-0962-4DDA-AD4B-AFFAC7BE34A3}">
      <dgm:prSet/>
      <dgm:spPr/>
      <dgm:t>
        <a:bodyPr/>
        <a:lstStyle/>
        <a:p>
          <a:pPr algn="ctr"/>
          <a:endParaRPr lang="es-MX" sz="1600" b="1">
            <a:solidFill>
              <a:srgbClr val="002060"/>
            </a:solidFill>
            <a:latin typeface="+mn-lt"/>
          </a:endParaRPr>
        </a:p>
      </dgm:t>
    </dgm:pt>
    <dgm:pt modelId="{41220EDF-53DB-4135-AED4-6CD425872608}" type="sibTrans" cxnId="{E4D9CDF0-0962-4DDA-AD4B-AFFAC7BE34A3}">
      <dgm:prSet/>
      <dgm:spPr/>
      <dgm:t>
        <a:bodyPr/>
        <a:lstStyle/>
        <a:p>
          <a:pPr algn="ctr"/>
          <a:endParaRPr lang="es-MX" sz="1600" b="1">
            <a:solidFill>
              <a:srgbClr val="002060"/>
            </a:solidFill>
            <a:latin typeface="+mn-lt"/>
          </a:endParaRPr>
        </a:p>
      </dgm:t>
    </dgm:pt>
    <dgm:pt modelId="{1911D4B4-1650-4B29-AAA6-9E666520BCB4}">
      <dgm:prSet phldrT="[Texto]" custT="1"/>
      <dgm:spPr/>
      <dgm:t>
        <a:bodyPr/>
        <a:lstStyle/>
        <a:p>
          <a:pPr algn="ctr"/>
          <a:r>
            <a:rPr lang="es-MX" sz="1400" b="1" smtClean="0">
              <a:solidFill>
                <a:srgbClr val="002060"/>
              </a:solidFill>
              <a:latin typeface="+mn-lt"/>
            </a:rPr>
            <a:t>Transferir</a:t>
          </a:r>
          <a:endParaRPr lang="es-MX" sz="1400" b="1" dirty="0">
            <a:solidFill>
              <a:srgbClr val="002060"/>
            </a:solidFill>
            <a:latin typeface="+mn-lt"/>
          </a:endParaRPr>
        </a:p>
      </dgm:t>
    </dgm:pt>
    <dgm:pt modelId="{BFE4BAB2-11BB-4472-BE7A-B89596825B51}" type="parTrans" cxnId="{AAE33B13-BFF1-4420-9520-205B1B5CB96A}">
      <dgm:prSet/>
      <dgm:spPr/>
      <dgm:t>
        <a:bodyPr/>
        <a:lstStyle/>
        <a:p>
          <a:pPr algn="ctr"/>
          <a:endParaRPr lang="es-MX" sz="1600" b="1">
            <a:solidFill>
              <a:srgbClr val="002060"/>
            </a:solidFill>
            <a:latin typeface="+mn-lt"/>
          </a:endParaRPr>
        </a:p>
      </dgm:t>
    </dgm:pt>
    <dgm:pt modelId="{7B11DD52-25A8-4AA5-9BEB-F91AD4948202}" type="sibTrans" cxnId="{AAE33B13-BFF1-4420-9520-205B1B5CB96A}">
      <dgm:prSet/>
      <dgm:spPr/>
      <dgm:t>
        <a:bodyPr/>
        <a:lstStyle/>
        <a:p>
          <a:pPr algn="ctr"/>
          <a:endParaRPr lang="es-MX" sz="1600" b="1">
            <a:solidFill>
              <a:srgbClr val="002060"/>
            </a:solidFill>
            <a:latin typeface="+mn-lt"/>
          </a:endParaRPr>
        </a:p>
      </dgm:t>
    </dgm:pt>
    <dgm:pt modelId="{67442C27-F72E-4FBD-9BFC-AD31772324C2}">
      <dgm:prSet phldrT="[Texto]" custT="1"/>
      <dgm:spPr/>
      <dgm:t>
        <a:bodyPr/>
        <a:lstStyle/>
        <a:p>
          <a:pPr algn="ctr"/>
          <a:r>
            <a:rPr lang="es-MX" sz="1400" b="1" smtClean="0">
              <a:solidFill>
                <a:srgbClr val="002060"/>
              </a:solidFill>
              <a:latin typeface="+mn-lt"/>
            </a:rPr>
            <a:t>Eliminar</a:t>
          </a:r>
          <a:endParaRPr lang="es-MX" sz="1400" b="1" dirty="0">
            <a:solidFill>
              <a:srgbClr val="002060"/>
            </a:solidFill>
            <a:latin typeface="+mn-lt"/>
          </a:endParaRPr>
        </a:p>
      </dgm:t>
    </dgm:pt>
    <dgm:pt modelId="{367970CD-B76F-4B61-856E-C9FEB0BB68D5}" type="parTrans" cxnId="{203704E0-4E58-4748-892E-04B6D1CFE13A}">
      <dgm:prSet/>
      <dgm:spPr/>
      <dgm:t>
        <a:bodyPr/>
        <a:lstStyle/>
        <a:p>
          <a:pPr algn="ctr"/>
          <a:endParaRPr lang="es-MX" sz="1600" b="1">
            <a:solidFill>
              <a:srgbClr val="002060"/>
            </a:solidFill>
            <a:latin typeface="+mn-lt"/>
          </a:endParaRPr>
        </a:p>
      </dgm:t>
    </dgm:pt>
    <dgm:pt modelId="{AAE87144-1B02-463E-8A47-F2BD8F75E1A6}" type="sibTrans" cxnId="{203704E0-4E58-4748-892E-04B6D1CFE13A}">
      <dgm:prSet/>
      <dgm:spPr/>
      <dgm:t>
        <a:bodyPr/>
        <a:lstStyle/>
        <a:p>
          <a:pPr algn="ctr"/>
          <a:endParaRPr lang="es-MX" sz="1600" b="1">
            <a:solidFill>
              <a:srgbClr val="002060"/>
            </a:solidFill>
            <a:latin typeface="+mn-lt"/>
          </a:endParaRPr>
        </a:p>
      </dgm:t>
    </dgm:pt>
    <dgm:pt modelId="{A2F6C64F-0CA7-4CAC-A20B-22393E95B40E}" type="pres">
      <dgm:prSet presAssocID="{3532A2FA-1C22-41B4-8F66-5355B41100B6}" presName="arrowDiagram" presStyleCnt="0">
        <dgm:presLayoutVars>
          <dgm:chMax val="5"/>
          <dgm:dir/>
          <dgm:resizeHandles val="exact"/>
        </dgm:presLayoutVars>
      </dgm:prSet>
      <dgm:spPr/>
    </dgm:pt>
    <dgm:pt modelId="{777CA268-1EA3-45A9-91E0-D2E9E36D2B9C}" type="pres">
      <dgm:prSet presAssocID="{3532A2FA-1C22-41B4-8F66-5355B41100B6}" presName="arrow" presStyleLbl="bgShp" presStyleIdx="0" presStyleCnt="1"/>
      <dgm:spPr>
        <a:solidFill>
          <a:schemeClr val="accent1">
            <a:lumMod val="60000"/>
            <a:lumOff val="40000"/>
          </a:schemeClr>
        </a:solidFill>
      </dgm:spPr>
    </dgm:pt>
    <dgm:pt modelId="{3D02EB77-13EB-4735-997C-569ECFAA1717}" type="pres">
      <dgm:prSet presAssocID="{3532A2FA-1C22-41B4-8F66-5355B41100B6}" presName="arrowDiagram4" presStyleCnt="0"/>
      <dgm:spPr/>
    </dgm:pt>
    <dgm:pt modelId="{8454DBF6-FD47-4D19-9F21-3ACDE0076EA8}" type="pres">
      <dgm:prSet presAssocID="{7C01446E-97F1-4336-8DCC-38625BF047F4}" presName="bullet4a" presStyleLbl="node1" presStyleIdx="0" presStyleCnt="4"/>
      <dgm:spPr/>
    </dgm:pt>
    <dgm:pt modelId="{86E5CDE4-2FC1-4DF7-915A-9F9DB8DAA63B}" type="pres">
      <dgm:prSet presAssocID="{7C01446E-97F1-4336-8DCC-38625BF047F4}" presName="textBox4a" presStyleLbl="revTx" presStyleIdx="0" presStyleCnt="4">
        <dgm:presLayoutVars>
          <dgm:bulletEnabled val="1"/>
        </dgm:presLayoutVars>
      </dgm:prSet>
      <dgm:spPr/>
      <dgm:t>
        <a:bodyPr/>
        <a:lstStyle/>
        <a:p>
          <a:endParaRPr lang="es-CR"/>
        </a:p>
      </dgm:t>
    </dgm:pt>
    <dgm:pt modelId="{BF7A5E7F-53C6-4B00-9C7C-3069DF681B08}" type="pres">
      <dgm:prSet presAssocID="{C971F4AA-40E6-48FF-990B-DE5F103D0613}" presName="bullet4b" presStyleLbl="node1" presStyleIdx="1" presStyleCnt="4"/>
      <dgm:spPr/>
    </dgm:pt>
    <dgm:pt modelId="{1FC89507-21AB-4324-B3AC-98778BF65212}" type="pres">
      <dgm:prSet presAssocID="{C971F4AA-40E6-48FF-990B-DE5F103D0613}" presName="textBox4b" presStyleLbl="revTx" presStyleIdx="1" presStyleCnt="4">
        <dgm:presLayoutVars>
          <dgm:bulletEnabled val="1"/>
        </dgm:presLayoutVars>
      </dgm:prSet>
      <dgm:spPr/>
      <dgm:t>
        <a:bodyPr/>
        <a:lstStyle/>
        <a:p>
          <a:endParaRPr lang="es-CR"/>
        </a:p>
      </dgm:t>
    </dgm:pt>
    <dgm:pt modelId="{01941219-B852-47CD-BC23-3734F06460C6}" type="pres">
      <dgm:prSet presAssocID="{095BDEF8-29C6-465A-88D6-23D079C3A64D}" presName="bullet4c" presStyleLbl="node1" presStyleIdx="2" presStyleCnt="4"/>
      <dgm:spPr/>
    </dgm:pt>
    <dgm:pt modelId="{F5AFCF5B-97D1-407B-B0B3-29506BC889FE}" type="pres">
      <dgm:prSet presAssocID="{095BDEF8-29C6-465A-88D6-23D079C3A64D}" presName="textBox4c" presStyleLbl="revTx" presStyleIdx="2" presStyleCnt="4">
        <dgm:presLayoutVars>
          <dgm:bulletEnabled val="1"/>
        </dgm:presLayoutVars>
      </dgm:prSet>
      <dgm:spPr/>
      <dgm:t>
        <a:bodyPr/>
        <a:lstStyle/>
        <a:p>
          <a:endParaRPr lang="es-CR"/>
        </a:p>
      </dgm:t>
    </dgm:pt>
    <dgm:pt modelId="{E6598FDF-D4E0-4237-8AF5-0051DE9CD62E}" type="pres">
      <dgm:prSet presAssocID="{EFF753B4-0D8F-4B9C-A844-BEFBCA1D3188}" presName="bullet4d" presStyleLbl="node1" presStyleIdx="3" presStyleCnt="4"/>
      <dgm:spPr/>
    </dgm:pt>
    <dgm:pt modelId="{B8D905BF-246B-41B2-A038-368203FF3C67}" type="pres">
      <dgm:prSet presAssocID="{EFF753B4-0D8F-4B9C-A844-BEFBCA1D3188}" presName="textBox4d" presStyleLbl="revTx" presStyleIdx="3" presStyleCnt="4">
        <dgm:presLayoutVars>
          <dgm:bulletEnabled val="1"/>
        </dgm:presLayoutVars>
      </dgm:prSet>
      <dgm:spPr/>
      <dgm:t>
        <a:bodyPr/>
        <a:lstStyle/>
        <a:p>
          <a:endParaRPr lang="es-CR"/>
        </a:p>
      </dgm:t>
    </dgm:pt>
  </dgm:ptLst>
  <dgm:cxnLst>
    <dgm:cxn modelId="{7849B8B3-5E8C-4D8E-B4E0-A08BEF050728}" type="presOf" srcId="{67442C27-F72E-4FBD-9BFC-AD31772324C2}" destId="{B8D905BF-246B-41B2-A038-368203FF3C67}" srcOrd="0" destOrd="2" presId="urn:microsoft.com/office/officeart/2005/8/layout/arrow2"/>
    <dgm:cxn modelId="{9E6150B7-1D65-4D45-B937-DDF06567FB08}" type="presOf" srcId="{7C01446E-97F1-4336-8DCC-38625BF047F4}" destId="{86E5CDE4-2FC1-4DF7-915A-9F9DB8DAA63B}" srcOrd="0" destOrd="0" presId="urn:microsoft.com/office/officeart/2005/8/layout/arrow2"/>
    <dgm:cxn modelId="{AAE33B13-BFF1-4420-9520-205B1B5CB96A}" srcId="{EFF753B4-0D8F-4B9C-A844-BEFBCA1D3188}" destId="{1911D4B4-1650-4B29-AAA6-9E666520BCB4}" srcOrd="0" destOrd="0" parTransId="{BFE4BAB2-11BB-4472-BE7A-B89596825B51}" sibTransId="{7B11DD52-25A8-4AA5-9BEB-F91AD4948202}"/>
    <dgm:cxn modelId="{203704E0-4E58-4748-892E-04B6D1CFE13A}" srcId="{EFF753B4-0D8F-4B9C-A844-BEFBCA1D3188}" destId="{67442C27-F72E-4FBD-9BFC-AD31772324C2}" srcOrd="1" destOrd="0" parTransId="{367970CD-B76F-4B61-856E-C9FEB0BB68D5}" sibTransId="{AAE87144-1B02-463E-8A47-F2BD8F75E1A6}"/>
    <dgm:cxn modelId="{FC29F8AA-596E-41CD-85EB-F6ECE21A0B02}" srcId="{3532A2FA-1C22-41B4-8F66-5355B41100B6}" destId="{7C01446E-97F1-4336-8DCC-38625BF047F4}" srcOrd="0" destOrd="0" parTransId="{EB79DDF3-A6E5-4086-AA23-319E99F05259}" sibTransId="{0ED900EE-F05D-418D-8E71-6B08BC6F10DA}"/>
    <dgm:cxn modelId="{1FE3CFA0-2418-4BA5-8B15-71B75BD1B9E9}" type="presOf" srcId="{1911D4B4-1650-4B29-AAA6-9E666520BCB4}" destId="{B8D905BF-246B-41B2-A038-368203FF3C67}" srcOrd="0" destOrd="1" presId="urn:microsoft.com/office/officeart/2005/8/layout/arrow2"/>
    <dgm:cxn modelId="{BBFB1A08-14BC-4021-B589-FB487E729122}" type="presOf" srcId="{C971F4AA-40E6-48FF-990B-DE5F103D0613}" destId="{1FC89507-21AB-4324-B3AC-98778BF65212}" srcOrd="0" destOrd="0" presId="urn:microsoft.com/office/officeart/2005/8/layout/arrow2"/>
    <dgm:cxn modelId="{B3542075-1F72-40BA-96D9-A0E57161F4F0}" type="presOf" srcId="{095BDEF8-29C6-465A-88D6-23D079C3A64D}" destId="{F5AFCF5B-97D1-407B-B0B3-29506BC889FE}" srcOrd="0" destOrd="0" presId="urn:microsoft.com/office/officeart/2005/8/layout/arrow2"/>
    <dgm:cxn modelId="{2A1DAD29-6A12-434B-A66B-5C2B70D3C493}" srcId="{3532A2FA-1C22-41B4-8F66-5355B41100B6}" destId="{095BDEF8-29C6-465A-88D6-23D079C3A64D}" srcOrd="2" destOrd="0" parTransId="{1B7FFCFD-09D8-46FE-A5A7-20F1280EF81A}" sibTransId="{A1A69A19-162A-45A1-8C77-58C6BB7B975E}"/>
    <dgm:cxn modelId="{E4D9CDF0-0962-4DDA-AD4B-AFFAC7BE34A3}" srcId="{3532A2FA-1C22-41B4-8F66-5355B41100B6}" destId="{EFF753B4-0D8F-4B9C-A844-BEFBCA1D3188}" srcOrd="3" destOrd="0" parTransId="{B32D18EF-9BFC-4FD9-8E51-2F00623F3C71}" sibTransId="{41220EDF-53DB-4135-AED4-6CD425872608}"/>
    <dgm:cxn modelId="{B2A6F552-D57C-4387-90EF-C9A62E7A6791}" srcId="{3532A2FA-1C22-41B4-8F66-5355B41100B6}" destId="{C971F4AA-40E6-48FF-990B-DE5F103D0613}" srcOrd="1" destOrd="0" parTransId="{E2C85070-1DBF-490B-BD00-59469A02A548}" sibTransId="{F91DD805-84D3-4A35-A6E1-2E5B58598CF9}"/>
    <dgm:cxn modelId="{6BDE5935-CBCC-4CE8-A6E8-D55CC5F89D51}" type="presOf" srcId="{EFF753B4-0D8F-4B9C-A844-BEFBCA1D3188}" destId="{B8D905BF-246B-41B2-A038-368203FF3C67}" srcOrd="0" destOrd="0" presId="urn:microsoft.com/office/officeart/2005/8/layout/arrow2"/>
    <dgm:cxn modelId="{0C00DA8B-5625-42A4-A532-39BF31E70974}" type="presOf" srcId="{3532A2FA-1C22-41B4-8F66-5355B41100B6}" destId="{A2F6C64F-0CA7-4CAC-A20B-22393E95B40E}" srcOrd="0" destOrd="0" presId="urn:microsoft.com/office/officeart/2005/8/layout/arrow2"/>
    <dgm:cxn modelId="{2BF6247F-B977-4D0B-A943-42F3093760A9}" type="presParOf" srcId="{A2F6C64F-0CA7-4CAC-A20B-22393E95B40E}" destId="{777CA268-1EA3-45A9-91E0-D2E9E36D2B9C}" srcOrd="0" destOrd="0" presId="urn:microsoft.com/office/officeart/2005/8/layout/arrow2"/>
    <dgm:cxn modelId="{B1FA5142-B57F-440A-A3A7-7B79AF2516A8}" type="presParOf" srcId="{A2F6C64F-0CA7-4CAC-A20B-22393E95B40E}" destId="{3D02EB77-13EB-4735-997C-569ECFAA1717}" srcOrd="1" destOrd="0" presId="urn:microsoft.com/office/officeart/2005/8/layout/arrow2"/>
    <dgm:cxn modelId="{857B4DF0-C8D5-4436-965C-84BB6E492C9D}" type="presParOf" srcId="{3D02EB77-13EB-4735-997C-569ECFAA1717}" destId="{8454DBF6-FD47-4D19-9F21-3ACDE0076EA8}" srcOrd="0" destOrd="0" presId="urn:microsoft.com/office/officeart/2005/8/layout/arrow2"/>
    <dgm:cxn modelId="{295CF8FD-42BC-4769-8AF5-0E09E18844B0}" type="presParOf" srcId="{3D02EB77-13EB-4735-997C-569ECFAA1717}" destId="{86E5CDE4-2FC1-4DF7-915A-9F9DB8DAA63B}" srcOrd="1" destOrd="0" presId="urn:microsoft.com/office/officeart/2005/8/layout/arrow2"/>
    <dgm:cxn modelId="{ABB13BEF-E083-4C5A-8421-24B863517662}" type="presParOf" srcId="{3D02EB77-13EB-4735-997C-569ECFAA1717}" destId="{BF7A5E7F-53C6-4B00-9C7C-3069DF681B08}" srcOrd="2" destOrd="0" presId="urn:microsoft.com/office/officeart/2005/8/layout/arrow2"/>
    <dgm:cxn modelId="{CF70AE20-9BD0-4E95-BC8E-2DB77F5A2938}" type="presParOf" srcId="{3D02EB77-13EB-4735-997C-569ECFAA1717}" destId="{1FC89507-21AB-4324-B3AC-98778BF65212}" srcOrd="3" destOrd="0" presId="urn:microsoft.com/office/officeart/2005/8/layout/arrow2"/>
    <dgm:cxn modelId="{0BFA3314-69A6-4148-A7D9-D4EAF1A50A09}" type="presParOf" srcId="{3D02EB77-13EB-4735-997C-569ECFAA1717}" destId="{01941219-B852-47CD-BC23-3734F06460C6}" srcOrd="4" destOrd="0" presId="urn:microsoft.com/office/officeart/2005/8/layout/arrow2"/>
    <dgm:cxn modelId="{7694D4E3-A6D6-4E5C-BA52-A8AF7FBF658E}" type="presParOf" srcId="{3D02EB77-13EB-4735-997C-569ECFAA1717}" destId="{F5AFCF5B-97D1-407B-B0B3-29506BC889FE}" srcOrd="5" destOrd="0" presId="urn:microsoft.com/office/officeart/2005/8/layout/arrow2"/>
    <dgm:cxn modelId="{9FC9CDE6-F62E-4ACC-8DAE-2521006EE363}" type="presParOf" srcId="{3D02EB77-13EB-4735-997C-569ECFAA1717}" destId="{E6598FDF-D4E0-4237-8AF5-0051DE9CD62E}" srcOrd="6" destOrd="0" presId="urn:microsoft.com/office/officeart/2005/8/layout/arrow2"/>
    <dgm:cxn modelId="{9FC316AF-C24A-42F9-AF6F-6144D43CDF09}" type="presParOf" srcId="{3D02EB77-13EB-4735-997C-569ECFAA1717}" destId="{B8D905BF-246B-41B2-A038-368203FF3C67}"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B0FE15-5663-4295-9311-BE3A59C13832}"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R"/>
        </a:p>
      </dgm:t>
    </dgm:pt>
    <dgm:pt modelId="{0C7E5764-12D7-4EF4-AAC9-AAAB75750E62}">
      <dgm:prSet phldrT="[Texto]"/>
      <dgm:spPr>
        <a:solidFill>
          <a:srgbClr val="FF9C32"/>
        </a:solidFill>
      </dgm:spPr>
      <dgm:t>
        <a:bodyPr/>
        <a:lstStyle/>
        <a:p>
          <a:r>
            <a:rPr lang="es-CR" dirty="0" smtClean="0"/>
            <a:t>Valoración</a:t>
          </a:r>
          <a:endParaRPr lang="es-CR" dirty="0"/>
        </a:p>
      </dgm:t>
    </dgm:pt>
    <dgm:pt modelId="{C91C32FF-37AE-492A-A555-FD1C6BA210B2}" type="parTrans" cxnId="{F403195A-A428-4DD8-86D6-42D7DB21FADB}">
      <dgm:prSet/>
      <dgm:spPr/>
      <dgm:t>
        <a:bodyPr/>
        <a:lstStyle/>
        <a:p>
          <a:endParaRPr lang="es-CR"/>
        </a:p>
      </dgm:t>
    </dgm:pt>
    <dgm:pt modelId="{58D8E53B-93DE-495B-BB5A-78CD3E048B1E}" type="sibTrans" cxnId="{F403195A-A428-4DD8-86D6-42D7DB21FADB}">
      <dgm:prSet/>
      <dgm:spPr/>
      <dgm:t>
        <a:bodyPr/>
        <a:lstStyle/>
        <a:p>
          <a:endParaRPr lang="es-CR"/>
        </a:p>
      </dgm:t>
    </dgm:pt>
    <dgm:pt modelId="{BBE444DD-E460-427B-A083-95F974A3B179}">
      <dgm:prSet phldrT="[Texto]" custT="1"/>
      <dgm:spPr/>
      <dgm:t>
        <a:bodyPr/>
        <a:lstStyle/>
        <a:p>
          <a:r>
            <a:rPr lang="es-CR" sz="1600" b="1" dirty="0" smtClean="0">
              <a:solidFill>
                <a:schemeClr val="tx1">
                  <a:lumMod val="75000"/>
                  <a:lumOff val="25000"/>
                </a:schemeClr>
              </a:solidFill>
            </a:rPr>
            <a:t>Micro: </a:t>
          </a:r>
          <a:r>
            <a:rPr lang="es-CR" sz="1600" dirty="0" smtClean="0">
              <a:solidFill>
                <a:schemeClr val="tx1">
                  <a:lumMod val="75000"/>
                  <a:lumOff val="25000"/>
                </a:schemeClr>
              </a:solidFill>
            </a:rPr>
            <a:t>Teoría de los valores primarios y secundarios de los documentos, </a:t>
          </a:r>
          <a:r>
            <a:rPr lang="es-MX" sz="1600" dirty="0" smtClean="0">
              <a:solidFill>
                <a:schemeClr val="tx1">
                  <a:lumMod val="75000"/>
                  <a:lumOff val="25000"/>
                </a:schemeClr>
              </a:solidFill>
            </a:rPr>
            <a:t>Theodore </a:t>
          </a:r>
          <a:r>
            <a:rPr lang="es-MX" sz="1600" dirty="0" err="1" smtClean="0">
              <a:solidFill>
                <a:schemeClr val="tx1">
                  <a:lumMod val="75000"/>
                  <a:lumOff val="25000"/>
                </a:schemeClr>
              </a:solidFill>
            </a:rPr>
            <a:t>Schellenberg</a:t>
          </a:r>
          <a:r>
            <a:rPr lang="es-MX" sz="1600" dirty="0" smtClean="0">
              <a:solidFill>
                <a:schemeClr val="tx1">
                  <a:lumMod val="75000"/>
                  <a:lumOff val="25000"/>
                </a:schemeClr>
              </a:solidFill>
            </a:rPr>
            <a:t> (1903-1970), 1960.</a:t>
          </a:r>
          <a:endParaRPr lang="es-CR" sz="1600" dirty="0">
            <a:solidFill>
              <a:schemeClr val="tx1">
                <a:lumMod val="75000"/>
                <a:lumOff val="25000"/>
              </a:schemeClr>
            </a:solidFill>
          </a:endParaRPr>
        </a:p>
      </dgm:t>
    </dgm:pt>
    <dgm:pt modelId="{0109DC77-05AF-4749-BFF5-6C6FE64B55D6}" type="parTrans" cxnId="{EBAA32AC-4008-4F89-BC8B-18E067C58F2A}">
      <dgm:prSet/>
      <dgm:spPr/>
      <dgm:t>
        <a:bodyPr/>
        <a:lstStyle/>
        <a:p>
          <a:endParaRPr lang="es-CR"/>
        </a:p>
      </dgm:t>
    </dgm:pt>
    <dgm:pt modelId="{54CC6392-92F5-4D3E-B825-BB9168302BD1}" type="sibTrans" cxnId="{EBAA32AC-4008-4F89-BC8B-18E067C58F2A}">
      <dgm:prSet/>
      <dgm:spPr/>
      <dgm:t>
        <a:bodyPr/>
        <a:lstStyle/>
        <a:p>
          <a:endParaRPr lang="es-CR"/>
        </a:p>
      </dgm:t>
    </dgm:pt>
    <dgm:pt modelId="{61956629-AF5E-4372-8BE5-E7FB5365AFFD}">
      <dgm:prSet phldrT="[Texto]" custT="1"/>
      <dgm:spPr/>
      <dgm:t>
        <a:bodyPr/>
        <a:lstStyle/>
        <a:p>
          <a:r>
            <a:rPr lang="es-CR" sz="1600" b="1" dirty="0" smtClean="0">
              <a:solidFill>
                <a:schemeClr val="tx1">
                  <a:lumMod val="75000"/>
                  <a:lumOff val="25000"/>
                </a:schemeClr>
              </a:solidFill>
            </a:rPr>
            <a:t>Macro:</a:t>
          </a:r>
          <a:r>
            <a:rPr lang="es-CR" sz="1600" dirty="0" smtClean="0">
              <a:solidFill>
                <a:schemeClr val="tx1">
                  <a:lumMod val="75000"/>
                  <a:lumOff val="25000"/>
                </a:schemeClr>
              </a:solidFill>
            </a:rPr>
            <a:t> Valor social de los documentos, Terry Cook (1947-2014) , 1990.</a:t>
          </a:r>
          <a:endParaRPr lang="es-CR" sz="1600" dirty="0">
            <a:solidFill>
              <a:schemeClr val="tx1">
                <a:lumMod val="75000"/>
                <a:lumOff val="25000"/>
              </a:schemeClr>
            </a:solidFill>
          </a:endParaRPr>
        </a:p>
      </dgm:t>
    </dgm:pt>
    <dgm:pt modelId="{8621B98E-7D57-49B5-AC75-935331F02614}" type="parTrans" cxnId="{1C5D7C18-36A3-4EF9-BED8-2C513B0C0F76}">
      <dgm:prSet/>
      <dgm:spPr/>
      <dgm:t>
        <a:bodyPr/>
        <a:lstStyle/>
        <a:p>
          <a:endParaRPr lang="es-CR"/>
        </a:p>
      </dgm:t>
    </dgm:pt>
    <dgm:pt modelId="{630EF4AF-5BF1-472F-B4E1-2F4CE16C5A72}" type="sibTrans" cxnId="{1C5D7C18-36A3-4EF9-BED8-2C513B0C0F76}">
      <dgm:prSet/>
      <dgm:spPr/>
      <dgm:t>
        <a:bodyPr/>
        <a:lstStyle/>
        <a:p>
          <a:endParaRPr lang="es-CR"/>
        </a:p>
      </dgm:t>
    </dgm:pt>
    <dgm:pt modelId="{DF8A0A82-E328-4E58-B245-419952E31EB5}" type="pres">
      <dgm:prSet presAssocID="{65B0FE15-5663-4295-9311-BE3A59C13832}" presName="diagram" presStyleCnt="0">
        <dgm:presLayoutVars>
          <dgm:chPref val="1"/>
          <dgm:dir/>
          <dgm:animOne val="branch"/>
          <dgm:animLvl val="lvl"/>
          <dgm:resizeHandles/>
        </dgm:presLayoutVars>
      </dgm:prSet>
      <dgm:spPr/>
      <dgm:t>
        <a:bodyPr/>
        <a:lstStyle/>
        <a:p>
          <a:endParaRPr lang="es-CR"/>
        </a:p>
      </dgm:t>
    </dgm:pt>
    <dgm:pt modelId="{13F9DF6A-5729-4744-A7E5-8D8A829A60A3}" type="pres">
      <dgm:prSet presAssocID="{0C7E5764-12D7-4EF4-AAC9-AAAB75750E62}" presName="root" presStyleCnt="0"/>
      <dgm:spPr/>
    </dgm:pt>
    <dgm:pt modelId="{3F84FDD5-EF66-4BC0-8360-D3D42C5272D8}" type="pres">
      <dgm:prSet presAssocID="{0C7E5764-12D7-4EF4-AAC9-AAAB75750E62}" presName="rootComposite" presStyleCnt="0"/>
      <dgm:spPr/>
    </dgm:pt>
    <dgm:pt modelId="{A811CD82-5180-4FC0-806A-AD21502F14F3}" type="pres">
      <dgm:prSet presAssocID="{0C7E5764-12D7-4EF4-AAC9-AAAB75750E62}" presName="rootText" presStyleLbl="node1" presStyleIdx="0" presStyleCnt="1"/>
      <dgm:spPr/>
      <dgm:t>
        <a:bodyPr/>
        <a:lstStyle/>
        <a:p>
          <a:endParaRPr lang="es-CR"/>
        </a:p>
      </dgm:t>
    </dgm:pt>
    <dgm:pt modelId="{01E8AD81-85CB-4902-8AAD-1686C2ECA5FA}" type="pres">
      <dgm:prSet presAssocID="{0C7E5764-12D7-4EF4-AAC9-AAAB75750E62}" presName="rootConnector" presStyleLbl="node1" presStyleIdx="0" presStyleCnt="1"/>
      <dgm:spPr/>
      <dgm:t>
        <a:bodyPr/>
        <a:lstStyle/>
        <a:p>
          <a:endParaRPr lang="es-CR"/>
        </a:p>
      </dgm:t>
    </dgm:pt>
    <dgm:pt modelId="{AA7E0D61-E3E1-4625-A674-4CD43B9EFA28}" type="pres">
      <dgm:prSet presAssocID="{0C7E5764-12D7-4EF4-AAC9-AAAB75750E62}" presName="childShape" presStyleCnt="0"/>
      <dgm:spPr/>
    </dgm:pt>
    <dgm:pt modelId="{27771736-1E90-425C-A231-E21AF405C848}" type="pres">
      <dgm:prSet presAssocID="{0109DC77-05AF-4749-BFF5-6C6FE64B55D6}" presName="Name13" presStyleLbl="parChTrans1D2" presStyleIdx="0" presStyleCnt="2"/>
      <dgm:spPr/>
      <dgm:t>
        <a:bodyPr/>
        <a:lstStyle/>
        <a:p>
          <a:endParaRPr lang="es-CR"/>
        </a:p>
      </dgm:t>
    </dgm:pt>
    <dgm:pt modelId="{7C8281AD-A163-4A4E-A393-FB37B303A53A}" type="pres">
      <dgm:prSet presAssocID="{BBE444DD-E460-427B-A083-95F974A3B179}" presName="childText" presStyleLbl="bgAcc1" presStyleIdx="0" presStyleCnt="2">
        <dgm:presLayoutVars>
          <dgm:bulletEnabled val="1"/>
        </dgm:presLayoutVars>
      </dgm:prSet>
      <dgm:spPr/>
      <dgm:t>
        <a:bodyPr/>
        <a:lstStyle/>
        <a:p>
          <a:endParaRPr lang="es-CR"/>
        </a:p>
      </dgm:t>
    </dgm:pt>
    <dgm:pt modelId="{A9DEEA6F-1165-4A30-B97B-6BA6A3236ECC}" type="pres">
      <dgm:prSet presAssocID="{8621B98E-7D57-49B5-AC75-935331F02614}" presName="Name13" presStyleLbl="parChTrans1D2" presStyleIdx="1" presStyleCnt="2"/>
      <dgm:spPr/>
      <dgm:t>
        <a:bodyPr/>
        <a:lstStyle/>
        <a:p>
          <a:endParaRPr lang="es-CR"/>
        </a:p>
      </dgm:t>
    </dgm:pt>
    <dgm:pt modelId="{F77A7294-AAA4-4C57-B7D2-0DC193A6A164}" type="pres">
      <dgm:prSet presAssocID="{61956629-AF5E-4372-8BE5-E7FB5365AFFD}" presName="childText" presStyleLbl="bgAcc1" presStyleIdx="1" presStyleCnt="2">
        <dgm:presLayoutVars>
          <dgm:bulletEnabled val="1"/>
        </dgm:presLayoutVars>
      </dgm:prSet>
      <dgm:spPr/>
      <dgm:t>
        <a:bodyPr/>
        <a:lstStyle/>
        <a:p>
          <a:endParaRPr lang="es-CR"/>
        </a:p>
      </dgm:t>
    </dgm:pt>
  </dgm:ptLst>
  <dgm:cxnLst>
    <dgm:cxn modelId="{3DBAAF61-7B88-48C6-B6B2-B88B05802B86}" type="presOf" srcId="{BBE444DD-E460-427B-A083-95F974A3B179}" destId="{7C8281AD-A163-4A4E-A393-FB37B303A53A}" srcOrd="0" destOrd="0" presId="urn:microsoft.com/office/officeart/2005/8/layout/hierarchy3"/>
    <dgm:cxn modelId="{1C5D7C18-36A3-4EF9-BED8-2C513B0C0F76}" srcId="{0C7E5764-12D7-4EF4-AAC9-AAAB75750E62}" destId="{61956629-AF5E-4372-8BE5-E7FB5365AFFD}" srcOrd="1" destOrd="0" parTransId="{8621B98E-7D57-49B5-AC75-935331F02614}" sibTransId="{630EF4AF-5BF1-472F-B4E1-2F4CE16C5A72}"/>
    <dgm:cxn modelId="{A7182350-336E-4A52-830A-4F9DFBC26579}" type="presOf" srcId="{0C7E5764-12D7-4EF4-AAC9-AAAB75750E62}" destId="{A811CD82-5180-4FC0-806A-AD21502F14F3}" srcOrd="0" destOrd="0" presId="urn:microsoft.com/office/officeart/2005/8/layout/hierarchy3"/>
    <dgm:cxn modelId="{1EC6A02F-81A2-47DF-B309-E6C02A4F9F41}" type="presOf" srcId="{61956629-AF5E-4372-8BE5-E7FB5365AFFD}" destId="{F77A7294-AAA4-4C57-B7D2-0DC193A6A164}" srcOrd="0" destOrd="0" presId="urn:microsoft.com/office/officeart/2005/8/layout/hierarchy3"/>
    <dgm:cxn modelId="{2EE19F98-837A-4C83-83F3-B66F459E3B5B}" type="presOf" srcId="{0C7E5764-12D7-4EF4-AAC9-AAAB75750E62}" destId="{01E8AD81-85CB-4902-8AAD-1686C2ECA5FA}" srcOrd="1" destOrd="0" presId="urn:microsoft.com/office/officeart/2005/8/layout/hierarchy3"/>
    <dgm:cxn modelId="{8090F5EA-D878-410F-88B3-39B7A54EF2E9}" type="presOf" srcId="{65B0FE15-5663-4295-9311-BE3A59C13832}" destId="{DF8A0A82-E328-4E58-B245-419952E31EB5}" srcOrd="0" destOrd="0" presId="urn:microsoft.com/office/officeart/2005/8/layout/hierarchy3"/>
    <dgm:cxn modelId="{EBAA32AC-4008-4F89-BC8B-18E067C58F2A}" srcId="{0C7E5764-12D7-4EF4-AAC9-AAAB75750E62}" destId="{BBE444DD-E460-427B-A083-95F974A3B179}" srcOrd="0" destOrd="0" parTransId="{0109DC77-05AF-4749-BFF5-6C6FE64B55D6}" sibTransId="{54CC6392-92F5-4D3E-B825-BB9168302BD1}"/>
    <dgm:cxn modelId="{F403195A-A428-4DD8-86D6-42D7DB21FADB}" srcId="{65B0FE15-5663-4295-9311-BE3A59C13832}" destId="{0C7E5764-12D7-4EF4-AAC9-AAAB75750E62}" srcOrd="0" destOrd="0" parTransId="{C91C32FF-37AE-492A-A555-FD1C6BA210B2}" sibTransId="{58D8E53B-93DE-495B-BB5A-78CD3E048B1E}"/>
    <dgm:cxn modelId="{8ACB56F5-E36D-435C-9124-42712893FCDF}" type="presOf" srcId="{8621B98E-7D57-49B5-AC75-935331F02614}" destId="{A9DEEA6F-1165-4A30-B97B-6BA6A3236ECC}" srcOrd="0" destOrd="0" presId="urn:microsoft.com/office/officeart/2005/8/layout/hierarchy3"/>
    <dgm:cxn modelId="{D254736D-192D-4951-B2B0-1161153F8D27}" type="presOf" srcId="{0109DC77-05AF-4749-BFF5-6C6FE64B55D6}" destId="{27771736-1E90-425C-A231-E21AF405C848}" srcOrd="0" destOrd="0" presId="urn:microsoft.com/office/officeart/2005/8/layout/hierarchy3"/>
    <dgm:cxn modelId="{CEEA683F-7174-4596-BECF-256DF04B1C1F}" type="presParOf" srcId="{DF8A0A82-E328-4E58-B245-419952E31EB5}" destId="{13F9DF6A-5729-4744-A7E5-8D8A829A60A3}" srcOrd="0" destOrd="0" presId="urn:microsoft.com/office/officeart/2005/8/layout/hierarchy3"/>
    <dgm:cxn modelId="{72334402-042E-48A6-9EAB-155EB6CB248D}" type="presParOf" srcId="{13F9DF6A-5729-4744-A7E5-8D8A829A60A3}" destId="{3F84FDD5-EF66-4BC0-8360-D3D42C5272D8}" srcOrd="0" destOrd="0" presId="urn:microsoft.com/office/officeart/2005/8/layout/hierarchy3"/>
    <dgm:cxn modelId="{31CCD264-08D2-4611-943B-EDA8B580175D}" type="presParOf" srcId="{3F84FDD5-EF66-4BC0-8360-D3D42C5272D8}" destId="{A811CD82-5180-4FC0-806A-AD21502F14F3}" srcOrd="0" destOrd="0" presId="urn:microsoft.com/office/officeart/2005/8/layout/hierarchy3"/>
    <dgm:cxn modelId="{3FA8B6A5-FB80-4FB0-B1CC-74D65450BBEF}" type="presParOf" srcId="{3F84FDD5-EF66-4BC0-8360-D3D42C5272D8}" destId="{01E8AD81-85CB-4902-8AAD-1686C2ECA5FA}" srcOrd="1" destOrd="0" presId="urn:microsoft.com/office/officeart/2005/8/layout/hierarchy3"/>
    <dgm:cxn modelId="{6A53ABE9-BC56-4A90-8EFC-B07D4EC1DD73}" type="presParOf" srcId="{13F9DF6A-5729-4744-A7E5-8D8A829A60A3}" destId="{AA7E0D61-E3E1-4625-A674-4CD43B9EFA28}" srcOrd="1" destOrd="0" presId="urn:microsoft.com/office/officeart/2005/8/layout/hierarchy3"/>
    <dgm:cxn modelId="{7803CD18-5490-4111-A581-BDCF6468503C}" type="presParOf" srcId="{AA7E0D61-E3E1-4625-A674-4CD43B9EFA28}" destId="{27771736-1E90-425C-A231-E21AF405C848}" srcOrd="0" destOrd="0" presId="urn:microsoft.com/office/officeart/2005/8/layout/hierarchy3"/>
    <dgm:cxn modelId="{09205185-64A3-4AE8-8089-AA8061E59C59}" type="presParOf" srcId="{AA7E0D61-E3E1-4625-A674-4CD43B9EFA28}" destId="{7C8281AD-A163-4A4E-A393-FB37B303A53A}" srcOrd="1" destOrd="0" presId="urn:microsoft.com/office/officeart/2005/8/layout/hierarchy3"/>
    <dgm:cxn modelId="{63C882D2-9C72-4F14-960F-F0606D97F72F}" type="presParOf" srcId="{AA7E0D61-E3E1-4625-A674-4CD43B9EFA28}" destId="{A9DEEA6F-1165-4A30-B97B-6BA6A3236ECC}" srcOrd="2" destOrd="0" presId="urn:microsoft.com/office/officeart/2005/8/layout/hierarchy3"/>
    <dgm:cxn modelId="{C7A4CFF4-4FBA-4E8E-8E65-9D2326BA9684}" type="presParOf" srcId="{AA7E0D61-E3E1-4625-A674-4CD43B9EFA28}" destId="{F77A7294-AAA4-4C57-B7D2-0DC193A6A164}" srcOrd="3"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B0FE15-5663-4295-9311-BE3A59C1383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R"/>
        </a:p>
      </dgm:t>
    </dgm:pt>
    <dgm:pt modelId="{0C7E5764-12D7-4EF4-AAC9-AAAB75750E62}">
      <dgm:prSet phldrT="[Texto]" custT="1"/>
      <dgm:spPr>
        <a:solidFill>
          <a:srgbClr val="FF9C32"/>
        </a:solidFill>
      </dgm:spPr>
      <dgm:t>
        <a:bodyPr vert="vert270"/>
        <a:lstStyle/>
        <a:p>
          <a:pPr algn="just"/>
          <a:r>
            <a:rPr lang="es-CR" sz="4000" b="1" dirty="0" smtClean="0">
              <a:solidFill>
                <a:schemeClr val="tx1">
                  <a:lumMod val="75000"/>
                  <a:lumOff val="25000"/>
                </a:schemeClr>
              </a:solidFill>
            </a:rPr>
            <a:t>Propósito u objetivo estratégico</a:t>
          </a:r>
          <a:endParaRPr lang="es-CR" sz="4000" b="1" dirty="0">
            <a:solidFill>
              <a:schemeClr val="tx1">
                <a:lumMod val="75000"/>
                <a:lumOff val="25000"/>
              </a:schemeClr>
            </a:solidFill>
          </a:endParaRPr>
        </a:p>
      </dgm:t>
    </dgm:pt>
    <dgm:pt modelId="{C91C32FF-37AE-492A-A555-FD1C6BA210B2}" type="parTrans" cxnId="{F403195A-A428-4DD8-86D6-42D7DB21FADB}">
      <dgm:prSet/>
      <dgm:spPr/>
      <dgm:t>
        <a:bodyPr/>
        <a:lstStyle/>
        <a:p>
          <a:pPr algn="just"/>
          <a:endParaRPr lang="es-CR" sz="1700">
            <a:solidFill>
              <a:schemeClr val="tx1">
                <a:lumMod val="75000"/>
                <a:lumOff val="25000"/>
              </a:schemeClr>
            </a:solidFill>
          </a:endParaRPr>
        </a:p>
      </dgm:t>
    </dgm:pt>
    <dgm:pt modelId="{58D8E53B-93DE-495B-BB5A-78CD3E048B1E}" type="sibTrans" cxnId="{F403195A-A428-4DD8-86D6-42D7DB21FADB}">
      <dgm:prSet/>
      <dgm:spPr/>
      <dgm:t>
        <a:bodyPr/>
        <a:lstStyle/>
        <a:p>
          <a:pPr algn="just"/>
          <a:endParaRPr lang="es-CR" sz="1700">
            <a:solidFill>
              <a:schemeClr val="tx1">
                <a:lumMod val="75000"/>
                <a:lumOff val="25000"/>
              </a:schemeClr>
            </a:solidFill>
          </a:endParaRPr>
        </a:p>
      </dgm:t>
    </dgm:pt>
    <dgm:pt modelId="{BBE444DD-E460-427B-A083-95F974A3B179}">
      <dgm:prSet phldrT="[Texto]" custT="1"/>
      <dgm:spPr/>
      <dgm:t>
        <a:bodyPr/>
        <a:lstStyle/>
        <a:p>
          <a:pPr algn="just"/>
          <a:r>
            <a:rPr lang="es-ES" sz="2400" dirty="0" smtClean="0">
              <a:solidFill>
                <a:schemeClr val="tx1">
                  <a:lumMod val="75000"/>
                  <a:lumOff val="25000"/>
                </a:schemeClr>
              </a:solidFill>
            </a:rPr>
            <a:t>“Elegir suficientes pruebas documentales en las </a:t>
          </a:r>
          <a:r>
            <a:rPr lang="es-ES" sz="2400" dirty="0" err="1" smtClean="0">
              <a:solidFill>
                <a:schemeClr val="tx1">
                  <a:lumMod val="75000"/>
                  <a:lumOff val="25000"/>
                </a:schemeClr>
              </a:solidFill>
            </a:rPr>
            <a:t>Offices</a:t>
          </a:r>
          <a:r>
            <a:rPr lang="es-ES" sz="2400" dirty="0" smtClean="0">
              <a:solidFill>
                <a:schemeClr val="tx1">
                  <a:lumMod val="75000"/>
                  <a:lumOff val="25000"/>
                </a:schemeClr>
              </a:solidFill>
            </a:rPr>
            <a:t> of </a:t>
          </a:r>
          <a:r>
            <a:rPr lang="es-ES" sz="2400" dirty="0" err="1" smtClean="0">
              <a:solidFill>
                <a:schemeClr val="tx1">
                  <a:lumMod val="75000"/>
                  <a:lumOff val="25000"/>
                </a:schemeClr>
              </a:solidFill>
            </a:rPr>
            <a:t>Primary</a:t>
          </a:r>
          <a:r>
            <a:rPr lang="es-ES" sz="2400" dirty="0" smtClean="0">
              <a:solidFill>
                <a:schemeClr val="tx1">
                  <a:lumMod val="75000"/>
                  <a:lumOff val="25000"/>
                </a:schemeClr>
              </a:solidFill>
            </a:rPr>
            <a:t> </a:t>
          </a:r>
          <a:r>
            <a:rPr lang="es-ES" sz="2400" dirty="0" err="1" smtClean="0">
              <a:solidFill>
                <a:schemeClr val="tx1">
                  <a:lumMod val="75000"/>
                  <a:lumOff val="25000"/>
                </a:schemeClr>
              </a:solidFill>
            </a:rPr>
            <a:t>Interest</a:t>
          </a:r>
          <a:r>
            <a:rPr lang="es-ES" sz="2400" dirty="0" smtClean="0">
              <a:solidFill>
                <a:schemeClr val="tx1">
                  <a:lumMod val="75000"/>
                  <a:lumOff val="25000"/>
                </a:schemeClr>
              </a:solidFill>
            </a:rPr>
            <a:t> (OPI) que reflejen en el mejor medio y de la manera más sucinta, tanto el funcionamiento como el impacto del programa objeto de estudio, y la imagen más nítida de la interacción de los ciudadanos con él, y completarlo después con otros procesos de selección</a:t>
          </a:r>
          <a:r>
            <a:rPr lang="es-ES" sz="2400" dirty="0" smtClean="0">
              <a:solidFill>
                <a:schemeClr val="tx1">
                  <a:lumMod val="75000"/>
                  <a:lumOff val="25000"/>
                </a:schemeClr>
              </a:solidFill>
            </a:rPr>
            <a:t>.”</a:t>
          </a:r>
        </a:p>
        <a:p>
          <a:pPr algn="just"/>
          <a:r>
            <a:rPr lang="es-ES" sz="2400" dirty="0" smtClean="0">
              <a:solidFill>
                <a:schemeClr val="tx1">
                  <a:lumMod val="75000"/>
                  <a:lumOff val="25000"/>
                </a:schemeClr>
              </a:solidFill>
            </a:rPr>
            <a:t>(</a:t>
          </a:r>
          <a:r>
            <a:rPr lang="es-ES" sz="2400" dirty="0" smtClean="0">
              <a:solidFill>
                <a:schemeClr val="tx1">
                  <a:lumMod val="75000"/>
                  <a:lumOff val="25000"/>
                </a:schemeClr>
              </a:solidFill>
            </a:rPr>
            <a:t>Terry </a:t>
          </a:r>
          <a:r>
            <a:rPr lang="es-CR" sz="2400" dirty="0" smtClean="0">
              <a:solidFill>
                <a:schemeClr val="tx1">
                  <a:lumMod val="75000"/>
                  <a:lumOff val="25000"/>
                </a:schemeClr>
              </a:solidFill>
            </a:rPr>
            <a:t>Cook, 2003, </a:t>
          </a:r>
          <a:r>
            <a:rPr lang="es-CR" sz="2400" dirty="0" smtClean="0">
              <a:solidFill>
                <a:schemeClr val="tx1">
                  <a:lumMod val="75000"/>
                  <a:lumOff val="25000"/>
                </a:schemeClr>
              </a:solidFill>
            </a:rPr>
            <a:t>93</a:t>
          </a:r>
          <a:r>
            <a:rPr lang="es-ES" sz="2400" dirty="0" smtClean="0">
              <a:solidFill>
                <a:schemeClr val="tx1">
                  <a:lumMod val="75000"/>
                  <a:lumOff val="25000"/>
                </a:schemeClr>
              </a:solidFill>
            </a:rPr>
            <a:t>)</a:t>
          </a:r>
          <a:endParaRPr lang="es-CR" sz="2400" dirty="0">
            <a:solidFill>
              <a:schemeClr val="tx1">
                <a:lumMod val="75000"/>
                <a:lumOff val="25000"/>
              </a:schemeClr>
            </a:solidFill>
          </a:endParaRPr>
        </a:p>
      </dgm:t>
    </dgm:pt>
    <dgm:pt modelId="{0109DC77-05AF-4749-BFF5-6C6FE64B55D6}" type="parTrans" cxnId="{EBAA32AC-4008-4F89-BC8B-18E067C58F2A}">
      <dgm:prSet/>
      <dgm:spPr/>
      <dgm:t>
        <a:bodyPr/>
        <a:lstStyle/>
        <a:p>
          <a:pPr algn="just"/>
          <a:endParaRPr lang="es-CR" sz="1700">
            <a:solidFill>
              <a:schemeClr val="tx1">
                <a:lumMod val="75000"/>
                <a:lumOff val="25000"/>
              </a:schemeClr>
            </a:solidFill>
          </a:endParaRPr>
        </a:p>
      </dgm:t>
    </dgm:pt>
    <dgm:pt modelId="{54CC6392-92F5-4D3E-B825-BB9168302BD1}" type="sibTrans" cxnId="{EBAA32AC-4008-4F89-BC8B-18E067C58F2A}">
      <dgm:prSet/>
      <dgm:spPr/>
      <dgm:t>
        <a:bodyPr/>
        <a:lstStyle/>
        <a:p>
          <a:pPr algn="just"/>
          <a:endParaRPr lang="es-CR" sz="1700">
            <a:solidFill>
              <a:schemeClr val="tx1">
                <a:lumMod val="75000"/>
                <a:lumOff val="25000"/>
              </a:schemeClr>
            </a:solidFill>
          </a:endParaRPr>
        </a:p>
      </dgm:t>
    </dgm:pt>
    <dgm:pt modelId="{24E61574-BB14-4009-9FBC-9C3B39E0095B}" type="pres">
      <dgm:prSet presAssocID="{65B0FE15-5663-4295-9311-BE3A59C13832}" presName="vert0" presStyleCnt="0">
        <dgm:presLayoutVars>
          <dgm:dir/>
          <dgm:animOne val="branch"/>
          <dgm:animLvl val="lvl"/>
        </dgm:presLayoutVars>
      </dgm:prSet>
      <dgm:spPr/>
      <dgm:t>
        <a:bodyPr/>
        <a:lstStyle/>
        <a:p>
          <a:endParaRPr lang="es-CR"/>
        </a:p>
      </dgm:t>
    </dgm:pt>
    <dgm:pt modelId="{E9EF54D5-3576-4F3B-ADD4-6B21E1F9B628}" type="pres">
      <dgm:prSet presAssocID="{0C7E5764-12D7-4EF4-AAC9-AAAB75750E62}" presName="thickLine" presStyleLbl="alignNode1" presStyleIdx="0" presStyleCnt="1"/>
      <dgm:spPr/>
    </dgm:pt>
    <dgm:pt modelId="{BC0A4D7C-C4E3-472B-A04C-579891C29764}" type="pres">
      <dgm:prSet presAssocID="{0C7E5764-12D7-4EF4-AAC9-AAAB75750E62}" presName="horz1" presStyleCnt="0"/>
      <dgm:spPr/>
    </dgm:pt>
    <dgm:pt modelId="{B477F2DE-BAFB-4803-8218-9CBE86C760BC}" type="pres">
      <dgm:prSet presAssocID="{0C7E5764-12D7-4EF4-AAC9-AAAB75750E62}" presName="tx1" presStyleLbl="revTx" presStyleIdx="0" presStyleCnt="2"/>
      <dgm:spPr/>
      <dgm:t>
        <a:bodyPr/>
        <a:lstStyle/>
        <a:p>
          <a:endParaRPr lang="es-CR"/>
        </a:p>
      </dgm:t>
    </dgm:pt>
    <dgm:pt modelId="{9EECD2BB-9EC2-4AEA-9FC9-809B95F1DEC8}" type="pres">
      <dgm:prSet presAssocID="{0C7E5764-12D7-4EF4-AAC9-AAAB75750E62}" presName="vert1" presStyleCnt="0"/>
      <dgm:spPr/>
    </dgm:pt>
    <dgm:pt modelId="{8B8A685A-6CFA-4E26-86E4-5B859E9A7BE7}" type="pres">
      <dgm:prSet presAssocID="{BBE444DD-E460-427B-A083-95F974A3B179}" presName="vertSpace2a" presStyleCnt="0"/>
      <dgm:spPr/>
    </dgm:pt>
    <dgm:pt modelId="{5521C6BA-1EA5-434F-9590-B1D2B038A543}" type="pres">
      <dgm:prSet presAssocID="{BBE444DD-E460-427B-A083-95F974A3B179}" presName="horz2" presStyleCnt="0"/>
      <dgm:spPr/>
    </dgm:pt>
    <dgm:pt modelId="{A059E397-8C1D-4BE7-AEFD-557B58C15FF4}" type="pres">
      <dgm:prSet presAssocID="{BBE444DD-E460-427B-A083-95F974A3B179}" presName="horzSpace2" presStyleCnt="0"/>
      <dgm:spPr/>
    </dgm:pt>
    <dgm:pt modelId="{EEDBF4CA-BF5F-4C4C-8B4F-8A577880056A}" type="pres">
      <dgm:prSet presAssocID="{BBE444DD-E460-427B-A083-95F974A3B179}" presName="tx2" presStyleLbl="revTx" presStyleIdx="1" presStyleCnt="2"/>
      <dgm:spPr/>
      <dgm:t>
        <a:bodyPr/>
        <a:lstStyle/>
        <a:p>
          <a:endParaRPr lang="es-CR"/>
        </a:p>
      </dgm:t>
    </dgm:pt>
    <dgm:pt modelId="{ACD661BF-8ED2-4C04-A265-02A223713311}" type="pres">
      <dgm:prSet presAssocID="{BBE444DD-E460-427B-A083-95F974A3B179}" presName="vert2" presStyleCnt="0"/>
      <dgm:spPr/>
    </dgm:pt>
    <dgm:pt modelId="{85794BF5-2A95-48BE-B054-DA90EE997600}" type="pres">
      <dgm:prSet presAssocID="{BBE444DD-E460-427B-A083-95F974A3B179}" presName="thinLine2b" presStyleLbl="callout" presStyleIdx="0" presStyleCnt="1"/>
      <dgm:spPr/>
    </dgm:pt>
    <dgm:pt modelId="{F07E97A6-64BE-4FD3-B4F0-1FF4B013DDCB}" type="pres">
      <dgm:prSet presAssocID="{BBE444DD-E460-427B-A083-95F974A3B179}" presName="vertSpace2b" presStyleCnt="0"/>
      <dgm:spPr/>
    </dgm:pt>
  </dgm:ptLst>
  <dgm:cxnLst>
    <dgm:cxn modelId="{22CD265A-F303-470D-B66C-21335A505338}" type="presOf" srcId="{BBE444DD-E460-427B-A083-95F974A3B179}" destId="{EEDBF4CA-BF5F-4C4C-8B4F-8A577880056A}" srcOrd="0" destOrd="0" presId="urn:microsoft.com/office/officeart/2008/layout/LinedList"/>
    <dgm:cxn modelId="{D2C047CA-8C2B-4CE2-AD87-9463EC30B4DA}" type="presOf" srcId="{65B0FE15-5663-4295-9311-BE3A59C13832}" destId="{24E61574-BB14-4009-9FBC-9C3B39E0095B}" srcOrd="0" destOrd="0" presId="urn:microsoft.com/office/officeart/2008/layout/LinedList"/>
    <dgm:cxn modelId="{7172BAED-C0F6-4D6C-A43E-413657E1D609}" type="presOf" srcId="{0C7E5764-12D7-4EF4-AAC9-AAAB75750E62}" destId="{B477F2DE-BAFB-4803-8218-9CBE86C760BC}" srcOrd="0" destOrd="0" presId="urn:microsoft.com/office/officeart/2008/layout/LinedList"/>
    <dgm:cxn modelId="{EBAA32AC-4008-4F89-BC8B-18E067C58F2A}" srcId="{0C7E5764-12D7-4EF4-AAC9-AAAB75750E62}" destId="{BBE444DD-E460-427B-A083-95F974A3B179}" srcOrd="0" destOrd="0" parTransId="{0109DC77-05AF-4749-BFF5-6C6FE64B55D6}" sibTransId="{54CC6392-92F5-4D3E-B825-BB9168302BD1}"/>
    <dgm:cxn modelId="{F403195A-A428-4DD8-86D6-42D7DB21FADB}" srcId="{65B0FE15-5663-4295-9311-BE3A59C13832}" destId="{0C7E5764-12D7-4EF4-AAC9-AAAB75750E62}" srcOrd="0" destOrd="0" parTransId="{C91C32FF-37AE-492A-A555-FD1C6BA210B2}" sibTransId="{58D8E53B-93DE-495B-BB5A-78CD3E048B1E}"/>
    <dgm:cxn modelId="{D4337E75-9985-4147-93E4-BA1A5FA17D33}" type="presParOf" srcId="{24E61574-BB14-4009-9FBC-9C3B39E0095B}" destId="{E9EF54D5-3576-4F3B-ADD4-6B21E1F9B628}" srcOrd="0" destOrd="0" presId="urn:microsoft.com/office/officeart/2008/layout/LinedList"/>
    <dgm:cxn modelId="{524CD80D-428D-4CAC-BAC5-414BC67872D9}" type="presParOf" srcId="{24E61574-BB14-4009-9FBC-9C3B39E0095B}" destId="{BC0A4D7C-C4E3-472B-A04C-579891C29764}" srcOrd="1" destOrd="0" presId="urn:microsoft.com/office/officeart/2008/layout/LinedList"/>
    <dgm:cxn modelId="{C7226C4B-2DD9-46FD-B4C2-8D5CB25AE02A}" type="presParOf" srcId="{BC0A4D7C-C4E3-472B-A04C-579891C29764}" destId="{B477F2DE-BAFB-4803-8218-9CBE86C760BC}" srcOrd="0" destOrd="0" presId="urn:microsoft.com/office/officeart/2008/layout/LinedList"/>
    <dgm:cxn modelId="{AFF12458-1EE9-4A8C-B35B-FB6E84726E39}" type="presParOf" srcId="{BC0A4D7C-C4E3-472B-A04C-579891C29764}" destId="{9EECD2BB-9EC2-4AEA-9FC9-809B95F1DEC8}" srcOrd="1" destOrd="0" presId="urn:microsoft.com/office/officeart/2008/layout/LinedList"/>
    <dgm:cxn modelId="{D40915B0-E25E-4E64-8398-7027C8D4A8A6}" type="presParOf" srcId="{9EECD2BB-9EC2-4AEA-9FC9-809B95F1DEC8}" destId="{8B8A685A-6CFA-4E26-86E4-5B859E9A7BE7}" srcOrd="0" destOrd="0" presId="urn:microsoft.com/office/officeart/2008/layout/LinedList"/>
    <dgm:cxn modelId="{78AD91B9-0EA3-45FE-96F7-C1802086839B}" type="presParOf" srcId="{9EECD2BB-9EC2-4AEA-9FC9-809B95F1DEC8}" destId="{5521C6BA-1EA5-434F-9590-B1D2B038A543}" srcOrd="1" destOrd="0" presId="urn:microsoft.com/office/officeart/2008/layout/LinedList"/>
    <dgm:cxn modelId="{57A3703C-8578-4F8D-918C-2BBD858F5643}" type="presParOf" srcId="{5521C6BA-1EA5-434F-9590-B1D2B038A543}" destId="{A059E397-8C1D-4BE7-AEFD-557B58C15FF4}" srcOrd="0" destOrd="0" presId="urn:microsoft.com/office/officeart/2008/layout/LinedList"/>
    <dgm:cxn modelId="{2B9A4662-F275-4CB2-885C-8CA9AB696B0E}" type="presParOf" srcId="{5521C6BA-1EA5-434F-9590-B1D2B038A543}" destId="{EEDBF4CA-BF5F-4C4C-8B4F-8A577880056A}" srcOrd="1" destOrd="0" presId="urn:microsoft.com/office/officeart/2008/layout/LinedList"/>
    <dgm:cxn modelId="{EE51E614-D2E6-4C3C-83FB-34364D96C763}" type="presParOf" srcId="{5521C6BA-1EA5-434F-9590-B1D2B038A543}" destId="{ACD661BF-8ED2-4C04-A265-02A223713311}" srcOrd="2" destOrd="0" presId="urn:microsoft.com/office/officeart/2008/layout/LinedList"/>
    <dgm:cxn modelId="{2197105A-7293-467A-B9C3-6579AA39EA87}" type="presParOf" srcId="{9EECD2BB-9EC2-4AEA-9FC9-809B95F1DEC8}" destId="{85794BF5-2A95-48BE-B054-DA90EE997600}" srcOrd="2" destOrd="0" presId="urn:microsoft.com/office/officeart/2008/layout/LinedList"/>
    <dgm:cxn modelId="{9CF0774B-0F7A-4A64-AD8C-9D2CE53F61AA}" type="presParOf" srcId="{9EECD2BB-9EC2-4AEA-9FC9-809B95F1DEC8}" destId="{F07E97A6-64BE-4FD3-B4F0-1FF4B013DDCB}"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789F23-5A00-497C-8D8F-F77FF686E984}" type="doc">
      <dgm:prSet loTypeId="urn:microsoft.com/office/officeart/2005/8/layout/bList2" loCatId="picture" qsTypeId="urn:microsoft.com/office/officeart/2005/8/quickstyle/simple1" qsCatId="simple" csTypeId="urn:microsoft.com/office/officeart/2005/8/colors/accent1_2" csCatId="accent1" phldr="1"/>
      <dgm:spPr/>
    </dgm:pt>
    <dgm:pt modelId="{D4CF88F7-F094-4537-A263-DF050A475F49}">
      <dgm:prSet phldrT="[Texto]"/>
      <dgm:spPr/>
      <dgm:t>
        <a:bodyPr/>
        <a:lstStyle/>
        <a:p>
          <a:pPr algn="just"/>
          <a:r>
            <a:rPr lang="es-CR" b="0" dirty="0" smtClean="0">
              <a:solidFill>
                <a:schemeClr val="tx1">
                  <a:lumMod val="75000"/>
                  <a:lumOff val="25000"/>
                </a:schemeClr>
              </a:solidFill>
            </a:rPr>
            <a:t>Estrategia de evaluación archivística que analiza y determina la importancia relativa de las organizaciones, de sus funciones y del impacto de éstas en el conjunto social, con el fin de establecer hipótesis generales sobre la conservación o eliminación de los documentos que producen dichas organizaciones </a:t>
          </a:r>
          <a:r>
            <a:rPr lang="es-CR" b="0" i="1" dirty="0" smtClean="0">
              <a:solidFill>
                <a:schemeClr val="tx1">
                  <a:lumMod val="75000"/>
                  <a:lumOff val="25000"/>
                </a:schemeClr>
              </a:solidFill>
            </a:rPr>
            <a:t>(FIED, 2013)</a:t>
          </a:r>
          <a:endParaRPr lang="es-CR" i="1" dirty="0">
            <a:solidFill>
              <a:schemeClr val="tx1">
                <a:lumMod val="75000"/>
                <a:lumOff val="25000"/>
              </a:schemeClr>
            </a:solidFill>
          </a:endParaRPr>
        </a:p>
      </dgm:t>
    </dgm:pt>
    <dgm:pt modelId="{79C90863-5E07-4690-9F55-8D994715583B}" type="parTrans" cxnId="{15751301-A63F-4DE6-9B30-84B11AF39751}">
      <dgm:prSet/>
      <dgm:spPr/>
      <dgm:t>
        <a:bodyPr/>
        <a:lstStyle/>
        <a:p>
          <a:endParaRPr lang="es-CR"/>
        </a:p>
      </dgm:t>
    </dgm:pt>
    <dgm:pt modelId="{57DB7D98-E761-44D0-B5C4-C32CF4F40B24}" type="sibTrans" cxnId="{15751301-A63F-4DE6-9B30-84B11AF39751}">
      <dgm:prSet/>
      <dgm:spPr/>
      <dgm:t>
        <a:bodyPr/>
        <a:lstStyle/>
        <a:p>
          <a:endParaRPr lang="es-CR"/>
        </a:p>
      </dgm:t>
    </dgm:pt>
    <dgm:pt modelId="{1F1D6D4C-0A14-4CA3-B861-3D9307E1C2D1}">
      <dgm:prSet phldrT="[Texto]"/>
      <dgm:spPr/>
      <dgm:t>
        <a:bodyPr/>
        <a:lstStyle/>
        <a:p>
          <a:r>
            <a:rPr lang="es-CR" b="1" dirty="0" smtClean="0">
              <a:solidFill>
                <a:schemeClr val="tx1">
                  <a:lumMod val="75000"/>
                  <a:lumOff val="25000"/>
                </a:schemeClr>
              </a:solidFill>
            </a:rPr>
            <a:t>Macroevaluación</a:t>
          </a:r>
          <a:endParaRPr lang="es-CR" b="1" dirty="0">
            <a:solidFill>
              <a:schemeClr val="tx1">
                <a:lumMod val="75000"/>
                <a:lumOff val="25000"/>
              </a:schemeClr>
            </a:solidFill>
          </a:endParaRPr>
        </a:p>
      </dgm:t>
    </dgm:pt>
    <dgm:pt modelId="{8781DA2F-E55F-41FB-A1A0-69814766BC2A}" type="parTrans" cxnId="{32E930F5-9410-457F-ABE8-B540A3E50E0E}">
      <dgm:prSet/>
      <dgm:spPr/>
      <dgm:t>
        <a:bodyPr/>
        <a:lstStyle/>
        <a:p>
          <a:endParaRPr lang="es-CR"/>
        </a:p>
      </dgm:t>
    </dgm:pt>
    <dgm:pt modelId="{76D7D1B9-777C-466C-855E-30FB6429FF91}" type="sibTrans" cxnId="{32E930F5-9410-457F-ABE8-B540A3E50E0E}">
      <dgm:prSet/>
      <dgm:spPr/>
      <dgm:t>
        <a:bodyPr/>
        <a:lstStyle/>
        <a:p>
          <a:endParaRPr lang="es-CR"/>
        </a:p>
      </dgm:t>
    </dgm:pt>
    <dgm:pt modelId="{81095409-61FB-4BC7-A71E-9A1ED190FC8A}" type="pres">
      <dgm:prSet presAssocID="{F9789F23-5A00-497C-8D8F-F77FF686E984}" presName="diagram" presStyleCnt="0">
        <dgm:presLayoutVars>
          <dgm:dir/>
          <dgm:animLvl val="lvl"/>
          <dgm:resizeHandles val="exact"/>
        </dgm:presLayoutVars>
      </dgm:prSet>
      <dgm:spPr/>
    </dgm:pt>
    <dgm:pt modelId="{B97E1D13-A17C-4CFB-BC6D-98AB4161D863}" type="pres">
      <dgm:prSet presAssocID="{1F1D6D4C-0A14-4CA3-B861-3D9307E1C2D1}" presName="compNode" presStyleCnt="0"/>
      <dgm:spPr/>
    </dgm:pt>
    <dgm:pt modelId="{7A6D9253-5965-4610-BD20-5FE821F885DC}" type="pres">
      <dgm:prSet presAssocID="{1F1D6D4C-0A14-4CA3-B861-3D9307E1C2D1}" presName="childRect" presStyleLbl="bgAcc1" presStyleIdx="0" presStyleCnt="1">
        <dgm:presLayoutVars>
          <dgm:bulletEnabled val="1"/>
        </dgm:presLayoutVars>
      </dgm:prSet>
      <dgm:spPr/>
      <dgm:t>
        <a:bodyPr/>
        <a:lstStyle/>
        <a:p>
          <a:endParaRPr lang="es-CR"/>
        </a:p>
      </dgm:t>
    </dgm:pt>
    <dgm:pt modelId="{E4DE193F-191E-45D7-83D3-5EE5AEA9FCE3}" type="pres">
      <dgm:prSet presAssocID="{1F1D6D4C-0A14-4CA3-B861-3D9307E1C2D1}" presName="parentText" presStyleLbl="node1" presStyleIdx="0" presStyleCnt="0">
        <dgm:presLayoutVars>
          <dgm:chMax val="0"/>
          <dgm:bulletEnabled val="1"/>
        </dgm:presLayoutVars>
      </dgm:prSet>
      <dgm:spPr/>
      <dgm:t>
        <a:bodyPr/>
        <a:lstStyle/>
        <a:p>
          <a:endParaRPr lang="es-CR"/>
        </a:p>
      </dgm:t>
    </dgm:pt>
    <dgm:pt modelId="{D0B66D5F-E38F-422C-85F5-2726FE1B840B}" type="pres">
      <dgm:prSet presAssocID="{1F1D6D4C-0A14-4CA3-B861-3D9307E1C2D1}" presName="parentRect" presStyleLbl="alignNode1" presStyleIdx="0" presStyleCnt="1"/>
      <dgm:spPr/>
      <dgm:t>
        <a:bodyPr/>
        <a:lstStyle/>
        <a:p>
          <a:endParaRPr lang="es-CR"/>
        </a:p>
      </dgm:t>
    </dgm:pt>
    <dgm:pt modelId="{75D2F260-9FE4-46DF-A382-4B467C55B9FD}" type="pres">
      <dgm:prSet presAssocID="{1F1D6D4C-0A14-4CA3-B861-3D9307E1C2D1}" presName="adorn" presStyleLbl="fgAccFollowNode1" presStyleIdx="0" presStyleCnt="1" custScaleX="133835" custScaleY="143844"/>
      <dgm:spPr>
        <a:blipFill rotWithShape="1">
          <a:blip xmlns:r="http://schemas.openxmlformats.org/officeDocument/2006/relationships" r:embed="rId1"/>
          <a:stretch>
            <a:fillRect/>
          </a:stretch>
        </a:blipFill>
      </dgm:spPr>
      <dgm:t>
        <a:bodyPr/>
        <a:lstStyle/>
        <a:p>
          <a:endParaRPr lang="es-CR"/>
        </a:p>
      </dgm:t>
    </dgm:pt>
  </dgm:ptLst>
  <dgm:cxnLst>
    <dgm:cxn modelId="{56CE22A4-AA31-4C66-8274-C3B547A6142C}" type="presOf" srcId="{F9789F23-5A00-497C-8D8F-F77FF686E984}" destId="{81095409-61FB-4BC7-A71E-9A1ED190FC8A}" srcOrd="0" destOrd="0" presId="urn:microsoft.com/office/officeart/2005/8/layout/bList2"/>
    <dgm:cxn modelId="{32E930F5-9410-457F-ABE8-B540A3E50E0E}" srcId="{F9789F23-5A00-497C-8D8F-F77FF686E984}" destId="{1F1D6D4C-0A14-4CA3-B861-3D9307E1C2D1}" srcOrd="0" destOrd="0" parTransId="{8781DA2F-E55F-41FB-A1A0-69814766BC2A}" sibTransId="{76D7D1B9-777C-466C-855E-30FB6429FF91}"/>
    <dgm:cxn modelId="{15751301-A63F-4DE6-9B30-84B11AF39751}" srcId="{1F1D6D4C-0A14-4CA3-B861-3D9307E1C2D1}" destId="{D4CF88F7-F094-4537-A263-DF050A475F49}" srcOrd="0" destOrd="0" parTransId="{79C90863-5E07-4690-9F55-8D994715583B}" sibTransId="{57DB7D98-E761-44D0-B5C4-C32CF4F40B24}"/>
    <dgm:cxn modelId="{E900E581-E6B7-4C25-B347-41AEC837FE89}" type="presOf" srcId="{1F1D6D4C-0A14-4CA3-B861-3D9307E1C2D1}" destId="{D0B66D5F-E38F-422C-85F5-2726FE1B840B}" srcOrd="1" destOrd="0" presId="urn:microsoft.com/office/officeart/2005/8/layout/bList2"/>
    <dgm:cxn modelId="{43A8C336-7CE8-4037-932F-AE1E56FE3C12}" type="presOf" srcId="{1F1D6D4C-0A14-4CA3-B861-3D9307E1C2D1}" destId="{E4DE193F-191E-45D7-83D3-5EE5AEA9FCE3}" srcOrd="0" destOrd="0" presId="urn:microsoft.com/office/officeart/2005/8/layout/bList2"/>
    <dgm:cxn modelId="{1772EBF9-78FA-464D-ACCA-763769BC5184}" type="presOf" srcId="{D4CF88F7-F094-4537-A263-DF050A475F49}" destId="{7A6D9253-5965-4610-BD20-5FE821F885DC}" srcOrd="0" destOrd="0" presId="urn:microsoft.com/office/officeart/2005/8/layout/bList2"/>
    <dgm:cxn modelId="{D7D378DE-BC31-4452-BB18-421FE8D671CF}" type="presParOf" srcId="{81095409-61FB-4BC7-A71E-9A1ED190FC8A}" destId="{B97E1D13-A17C-4CFB-BC6D-98AB4161D863}" srcOrd="0" destOrd="0" presId="urn:microsoft.com/office/officeart/2005/8/layout/bList2"/>
    <dgm:cxn modelId="{9CF9123E-8F7A-46CF-8202-C6454169BDCF}" type="presParOf" srcId="{B97E1D13-A17C-4CFB-BC6D-98AB4161D863}" destId="{7A6D9253-5965-4610-BD20-5FE821F885DC}" srcOrd="0" destOrd="0" presId="urn:microsoft.com/office/officeart/2005/8/layout/bList2"/>
    <dgm:cxn modelId="{54FF3D07-79BF-4674-B14F-6FC22F95D430}" type="presParOf" srcId="{B97E1D13-A17C-4CFB-BC6D-98AB4161D863}" destId="{E4DE193F-191E-45D7-83D3-5EE5AEA9FCE3}" srcOrd="1" destOrd="0" presId="urn:microsoft.com/office/officeart/2005/8/layout/bList2"/>
    <dgm:cxn modelId="{AA28E9CE-4DF1-43AB-AED5-615EC2F3DDCB}" type="presParOf" srcId="{B97E1D13-A17C-4CFB-BC6D-98AB4161D863}" destId="{D0B66D5F-E38F-422C-85F5-2726FE1B840B}" srcOrd="2" destOrd="0" presId="urn:microsoft.com/office/officeart/2005/8/layout/bList2"/>
    <dgm:cxn modelId="{416A59C2-245A-46FC-BB25-ADC11A77871B}" type="presParOf" srcId="{B97E1D13-A17C-4CFB-BC6D-98AB4161D863}" destId="{75D2F260-9FE4-46DF-A382-4B467C55B9FD}" srcOrd="3" destOrd="0" presId="urn:microsoft.com/office/officeart/2005/8/layout/b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79FE83-1871-45E2-8FE0-70F398CD23A9}" type="doc">
      <dgm:prSet loTypeId="urn:microsoft.com/office/officeart/2005/8/layout/rings+Icon" loCatId="officeonline" qsTypeId="urn:microsoft.com/office/officeart/2005/8/quickstyle/simple2" qsCatId="simple" csTypeId="urn:microsoft.com/office/officeart/2005/8/colors/accent1_2" csCatId="accent1" phldr="1"/>
      <dgm:spPr/>
      <dgm:t>
        <a:bodyPr/>
        <a:lstStyle/>
        <a:p>
          <a:endParaRPr lang="es-CR"/>
        </a:p>
      </dgm:t>
    </dgm:pt>
    <dgm:pt modelId="{FFF7CB65-A07B-48D1-8843-47028F37C1B1}">
      <dgm:prSet phldrT="[Texto]" custT="1"/>
      <dgm:spPr>
        <a:solidFill>
          <a:srgbClr val="FF9C32"/>
        </a:solidFill>
      </dgm:spPr>
      <dgm:t>
        <a:bodyPr/>
        <a:lstStyle/>
        <a:p>
          <a:r>
            <a:rPr lang="es-CR" sz="1800" dirty="0" smtClean="0"/>
            <a:t>Características Macroevaluación</a:t>
          </a:r>
          <a:endParaRPr lang="es-CR" sz="1800" dirty="0"/>
        </a:p>
      </dgm:t>
    </dgm:pt>
    <dgm:pt modelId="{53875677-A671-4FFE-8E9A-11D971AE6B67}" type="parTrans" cxnId="{B4603016-AE50-4F1F-AB63-B5831973D29A}">
      <dgm:prSet/>
      <dgm:spPr/>
      <dgm:t>
        <a:bodyPr/>
        <a:lstStyle/>
        <a:p>
          <a:endParaRPr lang="es-CR" sz="1800"/>
        </a:p>
      </dgm:t>
    </dgm:pt>
    <dgm:pt modelId="{333AD3FA-15D2-467F-B182-2C391B0F9655}" type="sibTrans" cxnId="{B4603016-AE50-4F1F-AB63-B5831973D29A}">
      <dgm:prSet/>
      <dgm:spPr/>
      <dgm:t>
        <a:bodyPr/>
        <a:lstStyle/>
        <a:p>
          <a:endParaRPr lang="es-CR" sz="1800"/>
        </a:p>
      </dgm:t>
    </dgm:pt>
    <dgm:pt modelId="{84F65578-529C-4349-9634-A61E83A51F93}">
      <dgm:prSet phldrT="[Texto]" custT="1"/>
      <dgm:spPr/>
      <dgm:t>
        <a:bodyPr/>
        <a:lstStyle/>
        <a:p>
          <a:r>
            <a:rPr lang="es-CR" sz="1800" dirty="0" smtClean="0"/>
            <a:t>Valor social: base de la valoración</a:t>
          </a:r>
          <a:endParaRPr lang="es-CR" sz="1800" dirty="0"/>
        </a:p>
      </dgm:t>
    </dgm:pt>
    <dgm:pt modelId="{3101DD26-8036-45AF-8516-81FE2BA0BAD6}" type="parTrans" cxnId="{7F1C79CC-FC50-4747-A64B-CB9BF87BEF42}">
      <dgm:prSet/>
      <dgm:spPr/>
      <dgm:t>
        <a:bodyPr/>
        <a:lstStyle/>
        <a:p>
          <a:endParaRPr lang="es-CR" sz="1800"/>
        </a:p>
      </dgm:t>
    </dgm:pt>
    <dgm:pt modelId="{56E25636-0FB7-42E9-B955-21206ADBD089}" type="sibTrans" cxnId="{7F1C79CC-FC50-4747-A64B-CB9BF87BEF42}">
      <dgm:prSet/>
      <dgm:spPr/>
      <dgm:t>
        <a:bodyPr/>
        <a:lstStyle/>
        <a:p>
          <a:endParaRPr lang="es-CR" sz="1800"/>
        </a:p>
      </dgm:t>
    </dgm:pt>
    <dgm:pt modelId="{A33CDAD7-51CB-4B5A-A6F6-EA9F731A2375}">
      <dgm:prSet phldrT="[Texto]" custT="1"/>
      <dgm:spPr>
        <a:solidFill>
          <a:srgbClr val="FFFF00">
            <a:alpha val="50000"/>
          </a:srgbClr>
        </a:solidFill>
      </dgm:spPr>
      <dgm:t>
        <a:bodyPr/>
        <a:lstStyle/>
        <a:p>
          <a:r>
            <a:rPr lang="es-ES" sz="1400" b="0" dirty="0" smtClean="0">
              <a:latin typeface="+mn-lt"/>
            </a:rPr>
            <a:t>Metodología: a) Documentar la función del gobierno, y el nivel de interacción entre los ciudadanos y el funcionamiento del Estado, b) Centrar la valoración en la gobernación y no en el gobierno.</a:t>
          </a:r>
          <a:endParaRPr lang="es-CR" sz="1400" dirty="0"/>
        </a:p>
      </dgm:t>
    </dgm:pt>
    <dgm:pt modelId="{535DD94F-6B4B-42D7-8FC0-08BB96AE17D1}" type="parTrans" cxnId="{07649988-2D3C-4267-A79E-AAFA5507ADE2}">
      <dgm:prSet/>
      <dgm:spPr/>
      <dgm:t>
        <a:bodyPr/>
        <a:lstStyle/>
        <a:p>
          <a:endParaRPr lang="es-CR" sz="1800"/>
        </a:p>
      </dgm:t>
    </dgm:pt>
    <dgm:pt modelId="{7820A2FD-A0B3-423A-8AA5-41C1305E8D67}" type="sibTrans" cxnId="{07649988-2D3C-4267-A79E-AAFA5507ADE2}">
      <dgm:prSet/>
      <dgm:spPr/>
      <dgm:t>
        <a:bodyPr/>
        <a:lstStyle/>
        <a:p>
          <a:endParaRPr lang="es-CR" sz="1800"/>
        </a:p>
      </dgm:t>
    </dgm:pt>
    <dgm:pt modelId="{90AEBCF6-3F12-4585-8A9C-C6F413A14013}">
      <dgm:prSet phldrT="[Texto]" custT="1"/>
      <dgm:spPr/>
      <dgm:t>
        <a:bodyPr/>
        <a:lstStyle/>
        <a:p>
          <a:r>
            <a:rPr lang="es-ES" sz="1800" b="0" dirty="0" smtClean="0">
              <a:latin typeface="+mn-lt"/>
            </a:rPr>
            <a:t>Se basa en la investigación del origen de los documentos: contexto social de producción y uso contemporáneo de los documentos.</a:t>
          </a:r>
          <a:endParaRPr lang="es-CR" sz="1800" dirty="0"/>
        </a:p>
      </dgm:t>
    </dgm:pt>
    <dgm:pt modelId="{DE7C36F9-FB15-4F9D-9F18-E4A6FCDF22DE}" type="parTrans" cxnId="{08F22A54-4F2B-4C4D-9D68-E504E47712CD}">
      <dgm:prSet/>
      <dgm:spPr/>
      <dgm:t>
        <a:bodyPr/>
        <a:lstStyle/>
        <a:p>
          <a:endParaRPr lang="es-CR" sz="1800"/>
        </a:p>
      </dgm:t>
    </dgm:pt>
    <dgm:pt modelId="{A4586887-3439-4B36-82B7-7EE12FF4E384}" type="sibTrans" cxnId="{08F22A54-4F2B-4C4D-9D68-E504E47712CD}">
      <dgm:prSet/>
      <dgm:spPr/>
      <dgm:t>
        <a:bodyPr/>
        <a:lstStyle/>
        <a:p>
          <a:endParaRPr lang="es-CR" sz="1800"/>
        </a:p>
      </dgm:t>
    </dgm:pt>
    <dgm:pt modelId="{6D8E6549-4BA3-4571-AE48-4E7BA9F41848}">
      <dgm:prSet phldrT="[Texto]" custT="1"/>
      <dgm:spPr/>
      <dgm:t>
        <a:bodyPr/>
        <a:lstStyle/>
        <a:p>
          <a:r>
            <a:rPr lang="es-ES" sz="1800" b="0" dirty="0" smtClean="0">
              <a:latin typeface="+mn-lt"/>
            </a:rPr>
            <a:t>Cambia el foco inicial de estudio: Documento: NO / Contexto funcional: SÍ.</a:t>
          </a:r>
          <a:endParaRPr lang="es-CR" sz="1800" dirty="0"/>
        </a:p>
      </dgm:t>
    </dgm:pt>
    <dgm:pt modelId="{1204DE1D-85E7-44E2-9638-A8229ABC3B6F}" type="parTrans" cxnId="{0EFD9057-F260-4920-A879-B818F5F5C641}">
      <dgm:prSet/>
      <dgm:spPr/>
      <dgm:t>
        <a:bodyPr/>
        <a:lstStyle/>
        <a:p>
          <a:endParaRPr lang="es-CR" sz="1800"/>
        </a:p>
      </dgm:t>
    </dgm:pt>
    <dgm:pt modelId="{8AA5F19E-6867-4DCF-A7B7-D41FA52A3C8E}" type="sibTrans" cxnId="{0EFD9057-F260-4920-A879-B818F5F5C641}">
      <dgm:prSet/>
      <dgm:spPr/>
      <dgm:t>
        <a:bodyPr/>
        <a:lstStyle/>
        <a:p>
          <a:endParaRPr lang="es-CR" sz="1800"/>
        </a:p>
      </dgm:t>
    </dgm:pt>
    <dgm:pt modelId="{FFCB3BBB-A282-49BF-8FD3-6FFBF4BA3E1B}">
      <dgm:prSet phldrT="[Texto]" custT="1"/>
      <dgm:spPr/>
      <dgm:t>
        <a:bodyPr/>
        <a:lstStyle/>
        <a:p>
          <a:r>
            <a:rPr lang="es-ES" sz="1800" b="0" dirty="0" smtClean="0">
              <a:latin typeface="+mn-lt"/>
            </a:rPr>
            <a:t>Requiere obligatoriamente del  análisis del contexto de producción.</a:t>
          </a:r>
          <a:endParaRPr lang="es-CR" sz="1800" dirty="0"/>
        </a:p>
      </dgm:t>
    </dgm:pt>
    <dgm:pt modelId="{DEEF6E8A-FA8E-4776-B810-4AEBE0088ADE}" type="parTrans" cxnId="{8434AEF6-CBD7-4A15-993E-0F434C7C4744}">
      <dgm:prSet/>
      <dgm:spPr/>
      <dgm:t>
        <a:bodyPr/>
        <a:lstStyle/>
        <a:p>
          <a:endParaRPr lang="es-CR" sz="1800"/>
        </a:p>
      </dgm:t>
    </dgm:pt>
    <dgm:pt modelId="{D24FCED5-7C19-4440-94C5-2DBAB3A5BE4A}" type="sibTrans" cxnId="{8434AEF6-CBD7-4A15-993E-0F434C7C4744}">
      <dgm:prSet/>
      <dgm:spPr/>
      <dgm:t>
        <a:bodyPr/>
        <a:lstStyle/>
        <a:p>
          <a:endParaRPr lang="es-CR" sz="1800"/>
        </a:p>
      </dgm:t>
    </dgm:pt>
    <dgm:pt modelId="{6A8C8B27-FA92-4074-B884-BA98C4C1A8BA}">
      <dgm:prSet phldrT="[Texto]" custT="1"/>
      <dgm:spPr/>
      <dgm:t>
        <a:bodyPr/>
        <a:lstStyle/>
        <a:p>
          <a:r>
            <a:rPr lang="es-ES" sz="1800" b="0" dirty="0" smtClean="0">
              <a:latin typeface="+mn-lt"/>
            </a:rPr>
            <a:t>Primerio macro, luego micro.</a:t>
          </a:r>
          <a:endParaRPr lang="es-CR" sz="1800" dirty="0"/>
        </a:p>
      </dgm:t>
    </dgm:pt>
    <dgm:pt modelId="{1BD70036-B8C4-4259-8354-703FDCA34A68}" type="parTrans" cxnId="{09667EC2-2714-4EE7-A4CA-FDC4558F0D60}">
      <dgm:prSet/>
      <dgm:spPr/>
      <dgm:t>
        <a:bodyPr/>
        <a:lstStyle/>
        <a:p>
          <a:endParaRPr lang="es-CR" sz="1800"/>
        </a:p>
      </dgm:t>
    </dgm:pt>
    <dgm:pt modelId="{C5ECB109-40B9-49FF-A994-D069C0001BF8}" type="sibTrans" cxnId="{09667EC2-2714-4EE7-A4CA-FDC4558F0D60}">
      <dgm:prSet/>
      <dgm:spPr/>
      <dgm:t>
        <a:bodyPr/>
        <a:lstStyle/>
        <a:p>
          <a:endParaRPr lang="es-CR" sz="1800"/>
        </a:p>
      </dgm:t>
    </dgm:pt>
    <dgm:pt modelId="{7B883272-2B42-4C84-8C23-FE92722B660E}">
      <dgm:prSet phldrT="[Texto]"/>
      <dgm:spPr/>
      <dgm:t>
        <a:bodyPr/>
        <a:lstStyle/>
        <a:p>
          <a:endParaRPr lang="es-CR"/>
        </a:p>
      </dgm:t>
    </dgm:pt>
    <dgm:pt modelId="{006B7A71-C8BC-41E2-8E5B-BBABE7694EEA}" type="parTrans" cxnId="{73F8BC8C-B0EA-40F3-81F2-6338ADC9A361}">
      <dgm:prSet/>
      <dgm:spPr/>
      <dgm:t>
        <a:bodyPr/>
        <a:lstStyle/>
        <a:p>
          <a:endParaRPr lang="es-CR" sz="1800"/>
        </a:p>
      </dgm:t>
    </dgm:pt>
    <dgm:pt modelId="{6D9DF5B7-3FEA-4905-92DC-990F300D0396}" type="sibTrans" cxnId="{73F8BC8C-B0EA-40F3-81F2-6338ADC9A361}">
      <dgm:prSet/>
      <dgm:spPr/>
      <dgm:t>
        <a:bodyPr/>
        <a:lstStyle/>
        <a:p>
          <a:endParaRPr lang="es-CR" sz="1800"/>
        </a:p>
      </dgm:t>
    </dgm:pt>
    <dgm:pt modelId="{B809EAA7-F600-4670-841E-141C979F5AD3}" type="pres">
      <dgm:prSet presAssocID="{8479FE83-1871-45E2-8FE0-70F398CD23A9}" presName="Name0" presStyleCnt="0">
        <dgm:presLayoutVars>
          <dgm:chMax val="7"/>
          <dgm:dir/>
          <dgm:resizeHandles val="exact"/>
        </dgm:presLayoutVars>
      </dgm:prSet>
      <dgm:spPr/>
      <dgm:t>
        <a:bodyPr/>
        <a:lstStyle/>
        <a:p>
          <a:endParaRPr lang="es-CR"/>
        </a:p>
      </dgm:t>
    </dgm:pt>
    <dgm:pt modelId="{A40C9361-7933-45ED-BA99-A36A7BEFB4E9}" type="pres">
      <dgm:prSet presAssocID="{8479FE83-1871-45E2-8FE0-70F398CD23A9}" presName="ellipse1" presStyleLbl="vennNode1" presStyleIdx="0" presStyleCnt="7">
        <dgm:presLayoutVars>
          <dgm:bulletEnabled val="1"/>
        </dgm:presLayoutVars>
      </dgm:prSet>
      <dgm:spPr/>
      <dgm:t>
        <a:bodyPr/>
        <a:lstStyle/>
        <a:p>
          <a:endParaRPr lang="es-CR"/>
        </a:p>
      </dgm:t>
    </dgm:pt>
    <dgm:pt modelId="{2201B27D-D686-4C5A-A589-AFC1F853A576}" type="pres">
      <dgm:prSet presAssocID="{8479FE83-1871-45E2-8FE0-70F398CD23A9}" presName="ellipse2" presStyleLbl="vennNode1" presStyleIdx="1" presStyleCnt="7">
        <dgm:presLayoutVars>
          <dgm:bulletEnabled val="1"/>
        </dgm:presLayoutVars>
      </dgm:prSet>
      <dgm:spPr/>
      <dgm:t>
        <a:bodyPr/>
        <a:lstStyle/>
        <a:p>
          <a:endParaRPr lang="es-CR"/>
        </a:p>
      </dgm:t>
    </dgm:pt>
    <dgm:pt modelId="{9C2C73BC-064B-4DE4-BF28-E7F12549AD2D}" type="pres">
      <dgm:prSet presAssocID="{8479FE83-1871-45E2-8FE0-70F398CD23A9}" presName="ellipse3" presStyleLbl="vennNode1" presStyleIdx="2" presStyleCnt="7">
        <dgm:presLayoutVars>
          <dgm:bulletEnabled val="1"/>
        </dgm:presLayoutVars>
      </dgm:prSet>
      <dgm:spPr/>
      <dgm:t>
        <a:bodyPr/>
        <a:lstStyle/>
        <a:p>
          <a:endParaRPr lang="es-CR"/>
        </a:p>
      </dgm:t>
    </dgm:pt>
    <dgm:pt modelId="{A6E4CF37-4F5D-49CC-B000-A38F97B18DB2}" type="pres">
      <dgm:prSet presAssocID="{8479FE83-1871-45E2-8FE0-70F398CD23A9}" presName="ellipse4" presStyleLbl="vennNode1" presStyleIdx="3" presStyleCnt="7">
        <dgm:presLayoutVars>
          <dgm:bulletEnabled val="1"/>
        </dgm:presLayoutVars>
      </dgm:prSet>
      <dgm:spPr/>
      <dgm:t>
        <a:bodyPr/>
        <a:lstStyle/>
        <a:p>
          <a:endParaRPr lang="es-CR"/>
        </a:p>
      </dgm:t>
    </dgm:pt>
    <dgm:pt modelId="{51C326C3-5243-4749-9E94-47F5A2AD7ABD}" type="pres">
      <dgm:prSet presAssocID="{8479FE83-1871-45E2-8FE0-70F398CD23A9}" presName="ellipse5" presStyleLbl="vennNode1" presStyleIdx="4" presStyleCnt="7">
        <dgm:presLayoutVars>
          <dgm:bulletEnabled val="1"/>
        </dgm:presLayoutVars>
      </dgm:prSet>
      <dgm:spPr/>
      <dgm:t>
        <a:bodyPr/>
        <a:lstStyle/>
        <a:p>
          <a:endParaRPr lang="es-CR"/>
        </a:p>
      </dgm:t>
    </dgm:pt>
    <dgm:pt modelId="{5FEF82EA-8D3E-4CC0-B6FB-EC15BE2E1ED7}" type="pres">
      <dgm:prSet presAssocID="{8479FE83-1871-45E2-8FE0-70F398CD23A9}" presName="ellipse6" presStyleLbl="vennNode1" presStyleIdx="5" presStyleCnt="7">
        <dgm:presLayoutVars>
          <dgm:bulletEnabled val="1"/>
        </dgm:presLayoutVars>
      </dgm:prSet>
      <dgm:spPr/>
      <dgm:t>
        <a:bodyPr/>
        <a:lstStyle/>
        <a:p>
          <a:endParaRPr lang="es-CR"/>
        </a:p>
      </dgm:t>
    </dgm:pt>
    <dgm:pt modelId="{445E1C94-39C5-4D70-9E43-92F82BCDC627}" type="pres">
      <dgm:prSet presAssocID="{8479FE83-1871-45E2-8FE0-70F398CD23A9}" presName="ellipse7" presStyleLbl="vennNode1" presStyleIdx="6" presStyleCnt="7">
        <dgm:presLayoutVars>
          <dgm:bulletEnabled val="1"/>
        </dgm:presLayoutVars>
      </dgm:prSet>
      <dgm:spPr/>
      <dgm:t>
        <a:bodyPr/>
        <a:lstStyle/>
        <a:p>
          <a:endParaRPr lang="es-CR"/>
        </a:p>
      </dgm:t>
    </dgm:pt>
  </dgm:ptLst>
  <dgm:cxnLst>
    <dgm:cxn modelId="{B9683992-218D-4821-A5CB-E3144584DD11}" type="presOf" srcId="{84F65578-529C-4349-9634-A61E83A51F93}" destId="{2201B27D-D686-4C5A-A589-AFC1F853A576}" srcOrd="0" destOrd="0" presId="urn:microsoft.com/office/officeart/2005/8/layout/rings+Icon"/>
    <dgm:cxn modelId="{08F22A54-4F2B-4C4D-9D68-E504E47712CD}" srcId="{8479FE83-1871-45E2-8FE0-70F398CD23A9}" destId="{90AEBCF6-3F12-4585-8A9C-C6F413A14013}" srcOrd="3" destOrd="0" parTransId="{DE7C36F9-FB15-4F9D-9F18-E4A6FCDF22DE}" sibTransId="{A4586887-3439-4B36-82B7-7EE12FF4E384}"/>
    <dgm:cxn modelId="{07649988-2D3C-4267-A79E-AAFA5507ADE2}" srcId="{8479FE83-1871-45E2-8FE0-70F398CD23A9}" destId="{A33CDAD7-51CB-4B5A-A6F6-EA9F731A2375}" srcOrd="2" destOrd="0" parTransId="{535DD94F-6B4B-42D7-8FC0-08BB96AE17D1}" sibTransId="{7820A2FD-A0B3-423A-8AA5-41C1305E8D67}"/>
    <dgm:cxn modelId="{CBF5E03E-806C-43DC-B77B-E15BC8481388}" type="presOf" srcId="{90AEBCF6-3F12-4585-8A9C-C6F413A14013}" destId="{A6E4CF37-4F5D-49CC-B000-A38F97B18DB2}" srcOrd="0" destOrd="0" presId="urn:microsoft.com/office/officeart/2005/8/layout/rings+Icon"/>
    <dgm:cxn modelId="{7F1C79CC-FC50-4747-A64B-CB9BF87BEF42}" srcId="{8479FE83-1871-45E2-8FE0-70F398CD23A9}" destId="{84F65578-529C-4349-9634-A61E83A51F93}" srcOrd="1" destOrd="0" parTransId="{3101DD26-8036-45AF-8516-81FE2BA0BAD6}" sibTransId="{56E25636-0FB7-42E9-B955-21206ADBD089}"/>
    <dgm:cxn modelId="{3F776A4A-8C45-4D0A-9E71-AC8D77B98919}" type="presOf" srcId="{6A8C8B27-FA92-4074-B884-BA98C4C1A8BA}" destId="{445E1C94-39C5-4D70-9E43-92F82BCDC627}" srcOrd="0" destOrd="0" presId="urn:microsoft.com/office/officeart/2005/8/layout/rings+Icon"/>
    <dgm:cxn modelId="{73F8BC8C-B0EA-40F3-81F2-6338ADC9A361}" srcId="{8479FE83-1871-45E2-8FE0-70F398CD23A9}" destId="{7B883272-2B42-4C84-8C23-FE92722B660E}" srcOrd="7" destOrd="0" parTransId="{006B7A71-C8BC-41E2-8E5B-BBABE7694EEA}" sibTransId="{6D9DF5B7-3FEA-4905-92DC-990F300D0396}"/>
    <dgm:cxn modelId="{0EFD9057-F260-4920-A879-B818F5F5C641}" srcId="{8479FE83-1871-45E2-8FE0-70F398CD23A9}" destId="{6D8E6549-4BA3-4571-AE48-4E7BA9F41848}" srcOrd="4" destOrd="0" parTransId="{1204DE1D-85E7-44E2-9638-A8229ABC3B6F}" sibTransId="{8AA5F19E-6867-4DCF-A7B7-D41FA52A3C8E}"/>
    <dgm:cxn modelId="{4365915B-CCCF-459B-9071-08CB283598EC}" type="presOf" srcId="{8479FE83-1871-45E2-8FE0-70F398CD23A9}" destId="{B809EAA7-F600-4670-841E-141C979F5AD3}" srcOrd="0" destOrd="0" presId="urn:microsoft.com/office/officeart/2005/8/layout/rings+Icon"/>
    <dgm:cxn modelId="{951C0BD9-ED45-4FB3-99D9-7A9715453806}" type="presOf" srcId="{A33CDAD7-51CB-4B5A-A6F6-EA9F731A2375}" destId="{9C2C73BC-064B-4DE4-BF28-E7F12549AD2D}" srcOrd="0" destOrd="0" presId="urn:microsoft.com/office/officeart/2005/8/layout/rings+Icon"/>
    <dgm:cxn modelId="{09667EC2-2714-4EE7-A4CA-FDC4558F0D60}" srcId="{8479FE83-1871-45E2-8FE0-70F398CD23A9}" destId="{6A8C8B27-FA92-4074-B884-BA98C4C1A8BA}" srcOrd="6" destOrd="0" parTransId="{1BD70036-B8C4-4259-8354-703FDCA34A68}" sibTransId="{C5ECB109-40B9-49FF-A994-D069C0001BF8}"/>
    <dgm:cxn modelId="{20624EAA-BB0C-4C4E-87EC-B1C64D794FE9}" type="presOf" srcId="{FFCB3BBB-A282-49BF-8FD3-6FFBF4BA3E1B}" destId="{5FEF82EA-8D3E-4CC0-B6FB-EC15BE2E1ED7}" srcOrd="0" destOrd="0" presId="urn:microsoft.com/office/officeart/2005/8/layout/rings+Icon"/>
    <dgm:cxn modelId="{B4603016-AE50-4F1F-AB63-B5831973D29A}" srcId="{8479FE83-1871-45E2-8FE0-70F398CD23A9}" destId="{FFF7CB65-A07B-48D1-8843-47028F37C1B1}" srcOrd="0" destOrd="0" parTransId="{53875677-A671-4FFE-8E9A-11D971AE6B67}" sibTransId="{333AD3FA-15D2-467F-B182-2C391B0F9655}"/>
    <dgm:cxn modelId="{36A8E957-9AFA-47E9-8CDE-7F22A189A635}" type="presOf" srcId="{FFF7CB65-A07B-48D1-8843-47028F37C1B1}" destId="{A40C9361-7933-45ED-BA99-A36A7BEFB4E9}" srcOrd="0" destOrd="0" presId="urn:microsoft.com/office/officeart/2005/8/layout/rings+Icon"/>
    <dgm:cxn modelId="{0880F34A-8CBB-430C-9D3B-87BA47EEB4F3}" type="presOf" srcId="{6D8E6549-4BA3-4571-AE48-4E7BA9F41848}" destId="{51C326C3-5243-4749-9E94-47F5A2AD7ABD}" srcOrd="0" destOrd="0" presId="urn:microsoft.com/office/officeart/2005/8/layout/rings+Icon"/>
    <dgm:cxn modelId="{8434AEF6-CBD7-4A15-993E-0F434C7C4744}" srcId="{8479FE83-1871-45E2-8FE0-70F398CD23A9}" destId="{FFCB3BBB-A282-49BF-8FD3-6FFBF4BA3E1B}" srcOrd="5" destOrd="0" parTransId="{DEEF6E8A-FA8E-4776-B810-4AEBE0088ADE}" sibTransId="{D24FCED5-7C19-4440-94C5-2DBAB3A5BE4A}"/>
    <dgm:cxn modelId="{30A3582D-9AFB-49A1-8BC3-232F4780DFC2}" type="presParOf" srcId="{B809EAA7-F600-4670-841E-141C979F5AD3}" destId="{A40C9361-7933-45ED-BA99-A36A7BEFB4E9}" srcOrd="0" destOrd="0" presId="urn:microsoft.com/office/officeart/2005/8/layout/rings+Icon"/>
    <dgm:cxn modelId="{2B0879E5-3AB4-4D6C-BE31-14F4E671CA5A}" type="presParOf" srcId="{B809EAA7-F600-4670-841E-141C979F5AD3}" destId="{2201B27D-D686-4C5A-A589-AFC1F853A576}" srcOrd="1" destOrd="0" presId="urn:microsoft.com/office/officeart/2005/8/layout/rings+Icon"/>
    <dgm:cxn modelId="{EC7B2D69-C664-4D20-92E6-F7F3205B2F4D}" type="presParOf" srcId="{B809EAA7-F600-4670-841E-141C979F5AD3}" destId="{9C2C73BC-064B-4DE4-BF28-E7F12549AD2D}" srcOrd="2" destOrd="0" presId="urn:microsoft.com/office/officeart/2005/8/layout/rings+Icon"/>
    <dgm:cxn modelId="{75937F7C-E8DB-4DD8-8F1B-5B15097E1B6F}" type="presParOf" srcId="{B809EAA7-F600-4670-841E-141C979F5AD3}" destId="{A6E4CF37-4F5D-49CC-B000-A38F97B18DB2}" srcOrd="3" destOrd="0" presId="urn:microsoft.com/office/officeart/2005/8/layout/rings+Icon"/>
    <dgm:cxn modelId="{39EE11FC-1163-4FEF-8BA0-6EA236F1F92A}" type="presParOf" srcId="{B809EAA7-F600-4670-841E-141C979F5AD3}" destId="{51C326C3-5243-4749-9E94-47F5A2AD7ABD}" srcOrd="4" destOrd="0" presId="urn:microsoft.com/office/officeart/2005/8/layout/rings+Icon"/>
    <dgm:cxn modelId="{953061BB-02F4-4514-A29B-EEA84CF54A90}" type="presParOf" srcId="{B809EAA7-F600-4670-841E-141C979F5AD3}" destId="{5FEF82EA-8D3E-4CC0-B6FB-EC15BE2E1ED7}" srcOrd="5" destOrd="0" presId="urn:microsoft.com/office/officeart/2005/8/layout/rings+Icon"/>
    <dgm:cxn modelId="{53226438-0A9C-4A83-BEC7-9F7902BBC9B0}" type="presParOf" srcId="{B809EAA7-F600-4670-841E-141C979F5AD3}" destId="{445E1C94-39C5-4D70-9E43-92F82BCDC627}" srcOrd="6"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E99D2-6C48-4DF6-92BC-5EE2E86BD125}">
      <dsp:nvSpPr>
        <dsp:cNvPr id="0" name=""/>
        <dsp:cNvSpPr/>
      </dsp:nvSpPr>
      <dsp:spPr>
        <a:xfrm>
          <a:off x="0" y="4046"/>
          <a:ext cx="4032155" cy="698383"/>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CR" sz="3200" b="1" kern="1200" dirty="0" smtClean="0"/>
            <a:t>CONTENIDO</a:t>
          </a:r>
          <a:endParaRPr lang="es-CR" sz="3200" b="1" kern="1200" dirty="0"/>
        </a:p>
      </dsp:txBody>
      <dsp:txXfrm>
        <a:off x="34092" y="38138"/>
        <a:ext cx="3963971" cy="630199"/>
      </dsp:txXfrm>
    </dsp:sp>
    <dsp:sp modelId="{FF658022-BECB-4FAD-8EE5-442904909269}">
      <dsp:nvSpPr>
        <dsp:cNvPr id="0" name=""/>
        <dsp:cNvSpPr/>
      </dsp:nvSpPr>
      <dsp:spPr>
        <a:xfrm>
          <a:off x="0" y="710558"/>
          <a:ext cx="4032155" cy="6983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_tradnl" sz="3200" kern="1200" dirty="0" smtClean="0"/>
            <a:t>1. Introducción</a:t>
          </a:r>
          <a:endParaRPr lang="es-CR" sz="3200" kern="1200" dirty="0"/>
        </a:p>
      </dsp:txBody>
      <dsp:txXfrm>
        <a:off x="34092" y="744650"/>
        <a:ext cx="3963971" cy="630199"/>
      </dsp:txXfrm>
    </dsp:sp>
    <dsp:sp modelId="{CFA46319-A19F-4A73-9C54-AB164D0EC22D}">
      <dsp:nvSpPr>
        <dsp:cNvPr id="0" name=""/>
        <dsp:cNvSpPr/>
      </dsp:nvSpPr>
      <dsp:spPr>
        <a:xfrm>
          <a:off x="0" y="1417070"/>
          <a:ext cx="4032155" cy="6983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_tradnl" sz="3200" kern="1200" dirty="0" smtClean="0"/>
            <a:t>2. Objetivos</a:t>
          </a:r>
        </a:p>
      </dsp:txBody>
      <dsp:txXfrm>
        <a:off x="34092" y="1451162"/>
        <a:ext cx="3963971" cy="630199"/>
      </dsp:txXfrm>
    </dsp:sp>
    <dsp:sp modelId="{DADC57EF-2129-43AF-A02E-0F396AF51330}">
      <dsp:nvSpPr>
        <dsp:cNvPr id="0" name=""/>
        <dsp:cNvSpPr/>
      </dsp:nvSpPr>
      <dsp:spPr>
        <a:xfrm>
          <a:off x="0" y="2123582"/>
          <a:ext cx="4032155" cy="6983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_tradnl" sz="3200" kern="1200" dirty="0" smtClean="0"/>
            <a:t>3. Marco teórico</a:t>
          </a:r>
        </a:p>
      </dsp:txBody>
      <dsp:txXfrm>
        <a:off x="34092" y="2157674"/>
        <a:ext cx="3963971" cy="630199"/>
      </dsp:txXfrm>
    </dsp:sp>
    <dsp:sp modelId="{0D0DE008-50B1-4CF5-AD35-1E6663E8BAE3}">
      <dsp:nvSpPr>
        <dsp:cNvPr id="0" name=""/>
        <dsp:cNvSpPr/>
      </dsp:nvSpPr>
      <dsp:spPr>
        <a:xfrm>
          <a:off x="0" y="2830094"/>
          <a:ext cx="4032155" cy="6983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_tradnl" sz="3200" kern="1200" dirty="0" smtClean="0"/>
            <a:t>4. Metodología</a:t>
          </a:r>
        </a:p>
      </dsp:txBody>
      <dsp:txXfrm>
        <a:off x="34092" y="2864186"/>
        <a:ext cx="3963971" cy="630199"/>
      </dsp:txXfrm>
    </dsp:sp>
    <dsp:sp modelId="{D4BAF3F5-AC8A-4E92-A21E-84BEFC323326}">
      <dsp:nvSpPr>
        <dsp:cNvPr id="0" name=""/>
        <dsp:cNvSpPr/>
      </dsp:nvSpPr>
      <dsp:spPr>
        <a:xfrm>
          <a:off x="0" y="3536605"/>
          <a:ext cx="4032155" cy="6983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_tradnl" sz="3200" kern="1200" dirty="0" smtClean="0"/>
            <a:t>5. Resultados</a:t>
          </a:r>
        </a:p>
      </dsp:txBody>
      <dsp:txXfrm>
        <a:off x="34092" y="3570697"/>
        <a:ext cx="3963971" cy="630199"/>
      </dsp:txXfrm>
    </dsp:sp>
    <dsp:sp modelId="{46F09F6C-DD59-4A6F-ADAC-B8CBCC2DDA7F}">
      <dsp:nvSpPr>
        <dsp:cNvPr id="0" name=""/>
        <dsp:cNvSpPr/>
      </dsp:nvSpPr>
      <dsp:spPr>
        <a:xfrm>
          <a:off x="0" y="4243117"/>
          <a:ext cx="4032155" cy="6983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_tradnl" sz="3200" kern="1200" dirty="0" smtClean="0"/>
            <a:t>6. Propuesta</a:t>
          </a:r>
        </a:p>
      </dsp:txBody>
      <dsp:txXfrm>
        <a:off x="34092" y="4277209"/>
        <a:ext cx="3963971" cy="630199"/>
      </dsp:txXfrm>
    </dsp:sp>
    <dsp:sp modelId="{E8197C91-43C0-4D0D-9597-1DBFB54C88ED}">
      <dsp:nvSpPr>
        <dsp:cNvPr id="0" name=""/>
        <dsp:cNvSpPr/>
      </dsp:nvSpPr>
      <dsp:spPr>
        <a:xfrm>
          <a:off x="0" y="4949629"/>
          <a:ext cx="4032155" cy="6983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ES_tradnl" sz="3100" kern="1200" dirty="0" smtClean="0"/>
            <a:t>7. Conclusiones y recomendaciones</a:t>
          </a:r>
          <a:endParaRPr lang="es-ES_tradnl" sz="3100" kern="1200" dirty="0"/>
        </a:p>
      </dsp:txBody>
      <dsp:txXfrm>
        <a:off x="34092" y="4983721"/>
        <a:ext cx="3963971" cy="6301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889FF-2EB9-4D5E-A9E5-512E05EC26F9}">
      <dsp:nvSpPr>
        <dsp:cNvPr id="0" name=""/>
        <dsp:cNvSpPr/>
      </dsp:nvSpPr>
      <dsp:spPr>
        <a:xfrm>
          <a:off x="1021169" y="678963"/>
          <a:ext cx="3731751" cy="1295988"/>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3529D9-24D5-42D3-B38F-F5D23F1A174B}">
      <dsp:nvSpPr>
        <dsp:cNvPr id="0" name=""/>
        <dsp:cNvSpPr/>
      </dsp:nvSpPr>
      <dsp:spPr>
        <a:xfrm>
          <a:off x="2531226" y="3852398"/>
          <a:ext cx="723207" cy="462852"/>
        </a:xfrm>
        <a:prstGeom prst="downArrow">
          <a:avLst/>
        </a:prstGeom>
        <a:solidFill>
          <a:schemeClr val="accent5">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3A9906-5072-43BB-9E8E-16BD85113FAA}">
      <dsp:nvSpPr>
        <dsp:cNvPr id="0" name=""/>
        <dsp:cNvSpPr/>
      </dsp:nvSpPr>
      <dsp:spPr>
        <a:xfrm>
          <a:off x="1157132" y="4222680"/>
          <a:ext cx="3471396" cy="867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lumMod val="75000"/>
                  <a:lumOff val="25000"/>
                </a:schemeClr>
              </a:solidFill>
            </a:rPr>
            <a:t>Funcionamiento del Estado dentro de la Sociedad Civil = Valor social</a:t>
          </a:r>
          <a:endParaRPr lang="es-ES" sz="1800" kern="1200" dirty="0">
            <a:solidFill>
              <a:schemeClr val="tx1">
                <a:lumMod val="75000"/>
                <a:lumOff val="25000"/>
              </a:schemeClr>
            </a:solidFill>
          </a:endParaRPr>
        </a:p>
      </dsp:txBody>
      <dsp:txXfrm>
        <a:off x="1157132" y="4222680"/>
        <a:ext cx="3471396" cy="867849"/>
      </dsp:txXfrm>
    </dsp:sp>
    <dsp:sp modelId="{02402BC8-C041-45AC-A980-0BCEA49287B1}">
      <dsp:nvSpPr>
        <dsp:cNvPr id="0" name=""/>
        <dsp:cNvSpPr/>
      </dsp:nvSpPr>
      <dsp:spPr>
        <a:xfrm>
          <a:off x="2377906" y="2075043"/>
          <a:ext cx="1301773" cy="130177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R" sz="1500" kern="1200" dirty="0" smtClean="0"/>
            <a:t>La Ciudadanía </a:t>
          </a:r>
          <a:endParaRPr lang="es-ES" sz="1500" kern="1200" dirty="0"/>
        </a:p>
      </dsp:txBody>
      <dsp:txXfrm>
        <a:off x="2568546" y="2265683"/>
        <a:ext cx="920493" cy="920493"/>
      </dsp:txXfrm>
    </dsp:sp>
    <dsp:sp modelId="{78C6A033-A7EC-4B56-BF71-173D90A64E5A}">
      <dsp:nvSpPr>
        <dsp:cNvPr id="0" name=""/>
        <dsp:cNvSpPr/>
      </dsp:nvSpPr>
      <dsp:spPr>
        <a:xfrm>
          <a:off x="1446415" y="1098424"/>
          <a:ext cx="1301773" cy="130177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R" sz="1500" kern="1200" dirty="0" smtClean="0"/>
            <a:t>La Estructura </a:t>
          </a:r>
          <a:endParaRPr lang="es-ES" sz="1500" kern="1200" dirty="0"/>
        </a:p>
      </dsp:txBody>
      <dsp:txXfrm>
        <a:off x="1637055" y="1289064"/>
        <a:ext cx="920493" cy="920493"/>
      </dsp:txXfrm>
    </dsp:sp>
    <dsp:sp modelId="{388DAF73-2496-4D17-9BD2-CB531C416D12}">
      <dsp:nvSpPr>
        <dsp:cNvPr id="0" name=""/>
        <dsp:cNvSpPr/>
      </dsp:nvSpPr>
      <dsp:spPr>
        <a:xfrm>
          <a:off x="2777117" y="783684"/>
          <a:ext cx="1301773" cy="130177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R" sz="1500" kern="1200" dirty="0" smtClean="0"/>
            <a:t>La Función</a:t>
          </a:r>
          <a:endParaRPr lang="es-ES" sz="1500" kern="1200" dirty="0"/>
        </a:p>
      </dsp:txBody>
      <dsp:txXfrm>
        <a:off x="2967757" y="974324"/>
        <a:ext cx="920493" cy="920493"/>
      </dsp:txXfrm>
    </dsp:sp>
    <dsp:sp modelId="{31F9F9C6-EAA5-4719-8886-D4C819E5AAEB}">
      <dsp:nvSpPr>
        <dsp:cNvPr id="0" name=""/>
        <dsp:cNvSpPr/>
      </dsp:nvSpPr>
      <dsp:spPr>
        <a:xfrm>
          <a:off x="867849" y="519857"/>
          <a:ext cx="4049962" cy="3239970"/>
        </a:xfrm>
        <a:prstGeom prst="funnel">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ACE4D-291E-4F74-9C22-7FEE53088CEF}">
      <dsp:nvSpPr>
        <dsp:cNvPr id="0" name=""/>
        <dsp:cNvSpPr/>
      </dsp:nvSpPr>
      <dsp:spPr>
        <a:xfrm>
          <a:off x="1309994" y="327319"/>
          <a:ext cx="4413298" cy="4413298"/>
        </a:xfrm>
        <a:prstGeom prst="pie">
          <a:avLst>
            <a:gd name="adj1" fmla="val 162000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ES" sz="1600" b="1" kern="1200" dirty="0" smtClean="0"/>
            <a:t>Contexto de producción</a:t>
          </a:r>
          <a:endParaRPr lang="es-CR" sz="1600" kern="1200" dirty="0">
            <a:solidFill>
              <a:schemeClr val="tx1">
                <a:lumMod val="75000"/>
                <a:lumOff val="25000"/>
              </a:schemeClr>
            </a:solidFill>
          </a:endParaRPr>
        </a:p>
      </dsp:txBody>
      <dsp:txXfrm>
        <a:off x="3567081" y="1143779"/>
        <a:ext cx="1628717" cy="1313481"/>
      </dsp:txXfrm>
    </dsp:sp>
    <dsp:sp modelId="{A668427C-4462-4036-8BAB-1DDB4DF53FB1}">
      <dsp:nvSpPr>
        <dsp:cNvPr id="0" name=""/>
        <dsp:cNvSpPr/>
      </dsp:nvSpPr>
      <dsp:spPr>
        <a:xfrm>
          <a:off x="1124005" y="513308"/>
          <a:ext cx="4413298" cy="4413298"/>
        </a:xfrm>
        <a:prstGeom prst="pie">
          <a:avLst>
            <a:gd name="adj1" fmla="val 0"/>
            <a:gd name="adj2" fmla="val 5400000"/>
          </a:avLst>
        </a:prstGeom>
        <a:noFill/>
        <a:ln w="12700" cap="flat" cmpd="sng" algn="ctr">
          <a:solidFill>
            <a:srgbClr val="FF9C3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ES" sz="1600" kern="1200" dirty="0" smtClean="0">
              <a:solidFill>
                <a:schemeClr val="tx1">
                  <a:lumMod val="75000"/>
                  <a:lumOff val="25000"/>
                </a:schemeClr>
              </a:solidFill>
            </a:rPr>
            <a:t>1. Análisis procesos de trabajo = funciones de la entidad y sus partes.</a:t>
          </a:r>
          <a:endParaRPr lang="es-CR" sz="1600" kern="1200" dirty="0">
            <a:solidFill>
              <a:schemeClr val="tx1">
                <a:lumMod val="75000"/>
                <a:lumOff val="25000"/>
              </a:schemeClr>
            </a:solidFill>
          </a:endParaRPr>
        </a:p>
      </dsp:txBody>
      <dsp:txXfrm>
        <a:off x="3409463" y="2798766"/>
        <a:ext cx="1628717" cy="1313481"/>
      </dsp:txXfrm>
    </dsp:sp>
    <dsp:sp modelId="{9F70EEE7-1D15-4B60-8E19-FD747259C850}">
      <dsp:nvSpPr>
        <dsp:cNvPr id="0" name=""/>
        <dsp:cNvSpPr/>
      </dsp:nvSpPr>
      <dsp:spPr>
        <a:xfrm>
          <a:off x="1124005" y="513308"/>
          <a:ext cx="4413298" cy="4413298"/>
        </a:xfrm>
        <a:prstGeom prst="pie">
          <a:avLst>
            <a:gd name="adj1" fmla="val 5400000"/>
            <a:gd name="adj2" fmla="val 10800000"/>
          </a:avLst>
        </a:prstGeom>
        <a:noFill/>
        <a:ln w="12700" cap="flat" cmpd="sng" algn="ctr">
          <a:solidFill>
            <a:srgbClr val="FF9C3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ES" sz="1600" kern="1200" dirty="0" smtClean="0">
              <a:solidFill>
                <a:schemeClr val="tx1">
                  <a:lumMod val="75000"/>
                  <a:lumOff val="25000"/>
                </a:schemeClr>
              </a:solidFill>
            </a:rPr>
            <a:t>2. Análisis de la estructura = dónde se desarrollan las funciones.</a:t>
          </a:r>
          <a:endParaRPr lang="es-CR" sz="1600" kern="1200" dirty="0">
            <a:solidFill>
              <a:schemeClr val="tx1">
                <a:lumMod val="75000"/>
                <a:lumOff val="25000"/>
              </a:schemeClr>
            </a:solidFill>
          </a:endParaRPr>
        </a:p>
      </dsp:txBody>
      <dsp:txXfrm>
        <a:off x="1623128" y="2798766"/>
        <a:ext cx="1628717" cy="1313481"/>
      </dsp:txXfrm>
    </dsp:sp>
    <dsp:sp modelId="{69876BE5-F7A3-442B-9D77-5C60C22A8BD4}">
      <dsp:nvSpPr>
        <dsp:cNvPr id="0" name=""/>
        <dsp:cNvSpPr/>
      </dsp:nvSpPr>
      <dsp:spPr>
        <a:xfrm>
          <a:off x="1124005" y="513308"/>
          <a:ext cx="4413298" cy="4413298"/>
        </a:xfrm>
        <a:prstGeom prst="pie">
          <a:avLst>
            <a:gd name="adj1" fmla="val 10800000"/>
            <a:gd name="adj2" fmla="val 16200000"/>
          </a:avLst>
        </a:prstGeom>
        <a:noFill/>
        <a:ln w="12700" cap="flat" cmpd="sng" algn="ctr">
          <a:solidFill>
            <a:srgbClr val="FF9C3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ES" sz="1200" kern="1200" dirty="0" smtClean="0">
              <a:solidFill>
                <a:schemeClr val="tx1">
                  <a:lumMod val="75000"/>
                  <a:lumOff val="25000"/>
                </a:schemeClr>
              </a:solidFill>
            </a:rPr>
            <a:t>3. Análisis del resultado = interacción entre la ejecución de las funciones –} estructura administrativa + las conexiones con la sociedad.</a:t>
          </a:r>
          <a:endParaRPr lang="es-CR" sz="1200" kern="1200" dirty="0">
            <a:solidFill>
              <a:schemeClr val="tx1">
                <a:lumMod val="75000"/>
                <a:lumOff val="25000"/>
              </a:schemeClr>
            </a:solidFill>
          </a:endParaRPr>
        </a:p>
      </dsp:txBody>
      <dsp:txXfrm>
        <a:off x="1623128" y="1327667"/>
        <a:ext cx="1628717" cy="13134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70717-6CB6-4F5A-9A11-CC21BE0B732E}">
      <dsp:nvSpPr>
        <dsp:cNvPr id="0" name=""/>
        <dsp:cNvSpPr/>
      </dsp:nvSpPr>
      <dsp:spPr>
        <a:xfrm>
          <a:off x="3317059" y="995186"/>
          <a:ext cx="729431" cy="91440"/>
        </a:xfrm>
        <a:custGeom>
          <a:avLst/>
          <a:gdLst/>
          <a:ahLst/>
          <a:cxnLst/>
          <a:rect l="0" t="0" r="0" b="0"/>
          <a:pathLst>
            <a:path>
              <a:moveTo>
                <a:pt x="0" y="45720"/>
              </a:moveTo>
              <a:lnTo>
                <a:pt x="72943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3662774" y="1037103"/>
        <a:ext cx="38001" cy="7607"/>
      </dsp:txXfrm>
    </dsp:sp>
    <dsp:sp modelId="{C2C340B0-3EB9-48D2-B4F0-5E6AFB052994}">
      <dsp:nvSpPr>
        <dsp:cNvPr id="0" name=""/>
        <dsp:cNvSpPr/>
      </dsp:nvSpPr>
      <dsp:spPr>
        <a:xfrm>
          <a:off x="14375" y="49561"/>
          <a:ext cx="3304484" cy="1982690"/>
        </a:xfrm>
        <a:prstGeom prst="rect">
          <a:avLst/>
        </a:prstGeom>
        <a:solidFill>
          <a:srgbClr val="00519E"/>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ES" sz="3200" b="1" kern="1200" dirty="0" smtClean="0">
              <a:solidFill>
                <a:srgbClr val="FFC000"/>
              </a:solidFill>
            </a:rPr>
            <a:t>Pasos metodológicos según Cook</a:t>
          </a:r>
          <a:endParaRPr lang="es-ES" sz="3200" b="1" kern="1200" dirty="0" smtClean="0">
            <a:solidFill>
              <a:schemeClr val="tx1">
                <a:lumMod val="75000"/>
                <a:lumOff val="25000"/>
              </a:schemeClr>
            </a:solidFill>
          </a:endParaRPr>
        </a:p>
      </dsp:txBody>
      <dsp:txXfrm>
        <a:off x="14375" y="49561"/>
        <a:ext cx="3304484" cy="1982690"/>
      </dsp:txXfrm>
    </dsp:sp>
    <dsp:sp modelId="{B9C0FF04-E32A-40E9-BB37-4EF19897FF5A}">
      <dsp:nvSpPr>
        <dsp:cNvPr id="0" name=""/>
        <dsp:cNvSpPr/>
      </dsp:nvSpPr>
      <dsp:spPr>
        <a:xfrm>
          <a:off x="7381575" y="995186"/>
          <a:ext cx="729431" cy="91440"/>
        </a:xfrm>
        <a:custGeom>
          <a:avLst/>
          <a:gdLst/>
          <a:ahLst/>
          <a:cxnLst/>
          <a:rect l="0" t="0" r="0" b="0"/>
          <a:pathLst>
            <a:path>
              <a:moveTo>
                <a:pt x="0" y="45720"/>
              </a:moveTo>
              <a:lnTo>
                <a:pt x="72943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b="0" kern="1200">
            <a:solidFill>
              <a:schemeClr val="tx1">
                <a:lumMod val="75000"/>
                <a:lumOff val="25000"/>
              </a:schemeClr>
            </a:solidFill>
          </a:endParaRPr>
        </a:p>
      </dsp:txBody>
      <dsp:txXfrm>
        <a:off x="7727290" y="1037103"/>
        <a:ext cx="38001" cy="7607"/>
      </dsp:txXfrm>
    </dsp:sp>
    <dsp:sp modelId="{0F37BDA1-5B03-47A1-B23C-F602E6986829}">
      <dsp:nvSpPr>
        <dsp:cNvPr id="0" name=""/>
        <dsp:cNvSpPr/>
      </dsp:nvSpPr>
      <dsp:spPr>
        <a:xfrm>
          <a:off x="4078891" y="49561"/>
          <a:ext cx="3304484" cy="198269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S" sz="1800" b="0" kern="1200" dirty="0" smtClean="0">
              <a:solidFill>
                <a:schemeClr val="tx1">
                  <a:lumMod val="75000"/>
                  <a:lumOff val="25000"/>
                </a:schemeClr>
              </a:solidFill>
            </a:rPr>
            <a:t>1. Investigar las funciones y sus divisiones para determinar su importancia y complejidad.</a:t>
          </a:r>
        </a:p>
      </dsp:txBody>
      <dsp:txXfrm>
        <a:off x="4078891" y="49561"/>
        <a:ext cx="3304484" cy="1982690"/>
      </dsp:txXfrm>
    </dsp:sp>
    <dsp:sp modelId="{42D8027A-8A6C-4C81-A538-AFF631AB23C4}">
      <dsp:nvSpPr>
        <dsp:cNvPr id="0" name=""/>
        <dsp:cNvSpPr/>
      </dsp:nvSpPr>
      <dsp:spPr>
        <a:xfrm>
          <a:off x="1666617" y="2030452"/>
          <a:ext cx="8129032" cy="729431"/>
        </a:xfrm>
        <a:custGeom>
          <a:avLst/>
          <a:gdLst/>
          <a:ahLst/>
          <a:cxnLst/>
          <a:rect l="0" t="0" r="0" b="0"/>
          <a:pathLst>
            <a:path>
              <a:moveTo>
                <a:pt x="8129032" y="0"/>
              </a:moveTo>
              <a:lnTo>
                <a:pt x="8129032" y="381815"/>
              </a:lnTo>
              <a:lnTo>
                <a:pt x="0" y="381815"/>
              </a:lnTo>
              <a:lnTo>
                <a:pt x="0" y="729431"/>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b="0" kern="1200">
            <a:solidFill>
              <a:schemeClr val="tx1">
                <a:lumMod val="75000"/>
                <a:lumOff val="25000"/>
              </a:schemeClr>
            </a:solidFill>
          </a:endParaRPr>
        </a:p>
      </dsp:txBody>
      <dsp:txXfrm>
        <a:off x="5527021" y="2391364"/>
        <a:ext cx="408224" cy="7607"/>
      </dsp:txXfrm>
    </dsp:sp>
    <dsp:sp modelId="{27DC8467-BD9F-429B-B9E1-B78FC5A73135}">
      <dsp:nvSpPr>
        <dsp:cNvPr id="0" name=""/>
        <dsp:cNvSpPr/>
      </dsp:nvSpPr>
      <dsp:spPr>
        <a:xfrm>
          <a:off x="8143407" y="49561"/>
          <a:ext cx="3304484" cy="198269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S" sz="1800" b="0" kern="1200" smtClean="0">
              <a:solidFill>
                <a:schemeClr val="tx1">
                  <a:lumMod val="75000"/>
                  <a:lumOff val="25000"/>
                </a:schemeClr>
              </a:solidFill>
            </a:rPr>
            <a:t>2. Investigar la ubicación estructural donde se realizan las funciones.</a:t>
          </a:r>
          <a:endParaRPr lang="es-ES" sz="1800" b="0" kern="1200" dirty="0" smtClean="0">
            <a:solidFill>
              <a:schemeClr val="tx1">
                <a:lumMod val="75000"/>
                <a:lumOff val="25000"/>
              </a:schemeClr>
            </a:solidFill>
          </a:endParaRPr>
        </a:p>
      </dsp:txBody>
      <dsp:txXfrm>
        <a:off x="8143407" y="49561"/>
        <a:ext cx="3304484" cy="1982690"/>
      </dsp:txXfrm>
    </dsp:sp>
    <dsp:sp modelId="{7F4417B4-AA74-48B9-9255-90DB2C8FA900}">
      <dsp:nvSpPr>
        <dsp:cNvPr id="0" name=""/>
        <dsp:cNvSpPr/>
      </dsp:nvSpPr>
      <dsp:spPr>
        <a:xfrm>
          <a:off x="3317059" y="3737909"/>
          <a:ext cx="729431" cy="91440"/>
        </a:xfrm>
        <a:custGeom>
          <a:avLst/>
          <a:gdLst/>
          <a:ahLst/>
          <a:cxnLst/>
          <a:rect l="0" t="0" r="0" b="0"/>
          <a:pathLst>
            <a:path>
              <a:moveTo>
                <a:pt x="0" y="45720"/>
              </a:moveTo>
              <a:lnTo>
                <a:pt x="72943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b="0" kern="1200">
            <a:solidFill>
              <a:schemeClr val="tx1">
                <a:lumMod val="75000"/>
                <a:lumOff val="25000"/>
              </a:schemeClr>
            </a:solidFill>
          </a:endParaRPr>
        </a:p>
      </dsp:txBody>
      <dsp:txXfrm>
        <a:off x="3662774" y="3779825"/>
        <a:ext cx="38001" cy="7607"/>
      </dsp:txXfrm>
    </dsp:sp>
    <dsp:sp modelId="{31E4EE8A-BD71-4BA5-AA3A-7DB8687B149B}">
      <dsp:nvSpPr>
        <dsp:cNvPr id="0" name=""/>
        <dsp:cNvSpPr/>
      </dsp:nvSpPr>
      <dsp:spPr>
        <a:xfrm>
          <a:off x="14375" y="2792283"/>
          <a:ext cx="3304484" cy="198269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S" sz="1800" b="0" kern="1200" smtClean="0">
              <a:solidFill>
                <a:schemeClr val="tx1">
                  <a:lumMod val="75000"/>
                  <a:lumOff val="25000"/>
                </a:schemeClr>
              </a:solidFill>
            </a:rPr>
            <a:t>3. Investigar para comprender la interacción de la sociedad y las funciones.</a:t>
          </a:r>
          <a:endParaRPr lang="es-ES" sz="1800" b="0" kern="1200" dirty="0" smtClean="0">
            <a:solidFill>
              <a:schemeClr val="tx1">
                <a:lumMod val="75000"/>
                <a:lumOff val="25000"/>
              </a:schemeClr>
            </a:solidFill>
          </a:endParaRPr>
        </a:p>
      </dsp:txBody>
      <dsp:txXfrm>
        <a:off x="14375" y="2792283"/>
        <a:ext cx="3304484" cy="1982690"/>
      </dsp:txXfrm>
    </dsp:sp>
    <dsp:sp modelId="{C88CC846-939B-48D5-9508-AE0B95AB2D52}">
      <dsp:nvSpPr>
        <dsp:cNvPr id="0" name=""/>
        <dsp:cNvSpPr/>
      </dsp:nvSpPr>
      <dsp:spPr>
        <a:xfrm>
          <a:off x="7381575" y="3737909"/>
          <a:ext cx="729431" cy="91440"/>
        </a:xfrm>
        <a:custGeom>
          <a:avLst/>
          <a:gdLst/>
          <a:ahLst/>
          <a:cxnLst/>
          <a:rect l="0" t="0" r="0" b="0"/>
          <a:pathLst>
            <a:path>
              <a:moveTo>
                <a:pt x="0" y="45720"/>
              </a:moveTo>
              <a:lnTo>
                <a:pt x="72943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b="0" kern="1200">
            <a:solidFill>
              <a:schemeClr val="tx1">
                <a:lumMod val="75000"/>
                <a:lumOff val="25000"/>
              </a:schemeClr>
            </a:solidFill>
          </a:endParaRPr>
        </a:p>
      </dsp:txBody>
      <dsp:txXfrm>
        <a:off x="7727290" y="3779825"/>
        <a:ext cx="38001" cy="7607"/>
      </dsp:txXfrm>
    </dsp:sp>
    <dsp:sp modelId="{9B4495BE-C88B-48F0-831D-6D4DEC0258BA}">
      <dsp:nvSpPr>
        <dsp:cNvPr id="0" name=""/>
        <dsp:cNvSpPr/>
      </dsp:nvSpPr>
      <dsp:spPr>
        <a:xfrm>
          <a:off x="4078891" y="2792283"/>
          <a:ext cx="3304484" cy="198269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S" sz="1800" b="0" kern="1200" smtClean="0">
              <a:solidFill>
                <a:schemeClr val="tx1">
                  <a:lumMod val="75000"/>
                  <a:lumOff val="25000"/>
                </a:schemeClr>
              </a:solidFill>
            </a:rPr>
            <a:t>4. Formular una hipótesis de macrovaloración dónde se encuentran los “mejores” documentos globalmente y cuáles funciones deben ser documentadas por su interacción con la sociedad.</a:t>
          </a:r>
          <a:endParaRPr lang="es-ES" sz="1800" b="0" kern="1200" dirty="0" smtClean="0">
            <a:solidFill>
              <a:schemeClr val="tx1">
                <a:lumMod val="75000"/>
                <a:lumOff val="25000"/>
              </a:schemeClr>
            </a:solidFill>
          </a:endParaRPr>
        </a:p>
      </dsp:txBody>
      <dsp:txXfrm>
        <a:off x="4078891" y="2792283"/>
        <a:ext cx="3304484" cy="1982690"/>
      </dsp:txXfrm>
    </dsp:sp>
    <dsp:sp modelId="{FB25B4FE-4893-4E39-89BF-076853445D68}">
      <dsp:nvSpPr>
        <dsp:cNvPr id="0" name=""/>
        <dsp:cNvSpPr/>
      </dsp:nvSpPr>
      <dsp:spPr>
        <a:xfrm>
          <a:off x="8143407" y="2792283"/>
          <a:ext cx="3304484" cy="198269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S" sz="1800" b="0" kern="1200" dirty="0" smtClean="0">
              <a:solidFill>
                <a:schemeClr val="tx1">
                  <a:lumMod val="75000"/>
                  <a:lumOff val="25000"/>
                </a:schemeClr>
              </a:solidFill>
            </a:rPr>
            <a:t>5. Confrontar y confirmar las hipótesis por medio de la evaluación funcional y tipos de documentos seleccionados. Recomendar la conservación permanente o eliminación de los documentos.</a:t>
          </a:r>
        </a:p>
      </dsp:txBody>
      <dsp:txXfrm>
        <a:off x="8143407" y="2792283"/>
        <a:ext cx="3304484" cy="19826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D9253-5965-4610-BD20-5FE821F885DC}">
      <dsp:nvSpPr>
        <dsp:cNvPr id="0" name=""/>
        <dsp:cNvSpPr/>
      </dsp:nvSpPr>
      <dsp:spPr>
        <a:xfrm>
          <a:off x="2847" y="27505"/>
          <a:ext cx="4330007" cy="323225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just" defTabSz="933450">
            <a:lnSpc>
              <a:spcPct val="90000"/>
            </a:lnSpc>
            <a:spcBef>
              <a:spcPct val="0"/>
            </a:spcBef>
            <a:spcAft>
              <a:spcPct val="15000"/>
            </a:spcAft>
            <a:buChar char="••"/>
          </a:pPr>
          <a:r>
            <a:rPr lang="es-CR" sz="2100" b="0" kern="1200" dirty="0" smtClean="0">
              <a:solidFill>
                <a:schemeClr val="tx1">
                  <a:lumMod val="75000"/>
                  <a:lumOff val="25000"/>
                </a:schemeClr>
              </a:solidFill>
            </a:rPr>
            <a:t>Análisis de las funciones y actividades de una organización para reconocer y sistematizar los documentos en estructuras lógicas que dan consistencia a la representatividad de un fondo. Es la fase inicial del proceso archivístico necesaria para clasificar, valorar y describir y planear la producción de los documentos. </a:t>
          </a:r>
          <a:r>
            <a:rPr lang="es-CR" sz="2100" b="0" i="1" kern="1200" dirty="0" smtClean="0">
              <a:solidFill>
                <a:schemeClr val="tx1">
                  <a:lumMod val="75000"/>
                  <a:lumOff val="25000"/>
                </a:schemeClr>
              </a:solidFill>
            </a:rPr>
            <a:t>(FIED</a:t>
          </a:r>
          <a:r>
            <a:rPr lang="es-CR" sz="2100" b="0" i="1" kern="1200" dirty="0" smtClean="0">
              <a:solidFill>
                <a:schemeClr val="tx1">
                  <a:lumMod val="75000"/>
                  <a:lumOff val="25000"/>
                </a:schemeClr>
              </a:solidFill>
            </a:rPr>
            <a:t>, 2013)</a:t>
          </a:r>
          <a:endParaRPr lang="es-CR" sz="2100" i="1" kern="1200" dirty="0">
            <a:solidFill>
              <a:schemeClr val="tx1">
                <a:lumMod val="75000"/>
                <a:lumOff val="25000"/>
              </a:schemeClr>
            </a:solidFill>
          </a:endParaRPr>
        </a:p>
      </dsp:txBody>
      <dsp:txXfrm>
        <a:off x="78583" y="103241"/>
        <a:ext cx="4178535" cy="3156522"/>
      </dsp:txXfrm>
    </dsp:sp>
    <dsp:sp modelId="{D0B66D5F-E38F-422C-85F5-2726FE1B840B}">
      <dsp:nvSpPr>
        <dsp:cNvPr id="0" name=""/>
        <dsp:cNvSpPr/>
      </dsp:nvSpPr>
      <dsp:spPr>
        <a:xfrm>
          <a:off x="2847" y="3259764"/>
          <a:ext cx="4330007" cy="138987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0" rIns="49530" bIns="0" numCol="1" spcCol="1270" anchor="ctr" anchorCtr="0">
          <a:noAutofit/>
        </a:bodyPr>
        <a:lstStyle/>
        <a:p>
          <a:pPr lvl="0" algn="l" defTabSz="1733550">
            <a:lnSpc>
              <a:spcPct val="90000"/>
            </a:lnSpc>
            <a:spcBef>
              <a:spcPct val="0"/>
            </a:spcBef>
            <a:spcAft>
              <a:spcPct val="35000"/>
            </a:spcAft>
          </a:pPr>
          <a:r>
            <a:rPr lang="es-CR" sz="3900" b="1" kern="1200" dirty="0" smtClean="0">
              <a:solidFill>
                <a:schemeClr val="tx1">
                  <a:lumMod val="75000"/>
                  <a:lumOff val="25000"/>
                </a:schemeClr>
              </a:solidFill>
            </a:rPr>
            <a:t>Identificación</a:t>
          </a:r>
          <a:endParaRPr lang="es-CR" sz="3900" b="1" kern="1200" dirty="0">
            <a:solidFill>
              <a:schemeClr val="tx1">
                <a:lumMod val="75000"/>
                <a:lumOff val="25000"/>
              </a:schemeClr>
            </a:solidFill>
          </a:endParaRPr>
        </a:p>
      </dsp:txBody>
      <dsp:txXfrm>
        <a:off x="2847" y="3259764"/>
        <a:ext cx="3049300" cy="1389871"/>
      </dsp:txXfrm>
    </dsp:sp>
    <dsp:sp modelId="{75D2F260-9FE4-46DF-A382-4B467C55B9FD}">
      <dsp:nvSpPr>
        <dsp:cNvPr id="0" name=""/>
        <dsp:cNvSpPr/>
      </dsp:nvSpPr>
      <dsp:spPr>
        <a:xfrm>
          <a:off x="2918251" y="3148304"/>
          <a:ext cx="2028272" cy="2179959"/>
        </a:xfrm>
        <a:prstGeom prst="ellipse">
          <a:avLst/>
        </a:prstGeom>
        <a:blipFill rotWithShape="1">
          <a:blip xmlns:r="http://schemas.openxmlformats.org/officeDocument/2006/relationships" r:embed="rId1"/>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8A918-54E6-4399-8D03-AC6198042312}">
      <dsp:nvSpPr>
        <dsp:cNvPr id="0" name=""/>
        <dsp:cNvSpPr/>
      </dsp:nvSpPr>
      <dsp:spPr>
        <a:xfrm>
          <a:off x="1201988" y="-241618"/>
          <a:ext cx="4364775" cy="4364775"/>
        </a:xfrm>
        <a:prstGeom prst="circularArrow">
          <a:avLst>
            <a:gd name="adj1" fmla="val 5689"/>
            <a:gd name="adj2" fmla="val 340510"/>
            <a:gd name="adj3" fmla="val 12437894"/>
            <a:gd name="adj4" fmla="val 18258248"/>
            <a:gd name="adj5" fmla="val 5908"/>
          </a:avLst>
        </a:prstGeom>
        <a:solidFill>
          <a:srgbClr val="FF9C32"/>
        </a:solidFill>
        <a:ln>
          <a:noFill/>
        </a:ln>
        <a:effectLst/>
      </dsp:spPr>
      <dsp:style>
        <a:lnRef idx="0">
          <a:scrgbClr r="0" g="0" b="0"/>
        </a:lnRef>
        <a:fillRef idx="1">
          <a:scrgbClr r="0" g="0" b="0"/>
        </a:fillRef>
        <a:effectRef idx="0">
          <a:scrgbClr r="0" g="0" b="0"/>
        </a:effectRef>
        <a:fontRef idx="minor"/>
      </dsp:style>
    </dsp:sp>
    <dsp:sp modelId="{6D0ABCC3-2043-40F6-B834-521A1D394634}">
      <dsp:nvSpPr>
        <dsp:cNvPr id="0" name=""/>
        <dsp:cNvSpPr/>
      </dsp:nvSpPr>
      <dsp:spPr>
        <a:xfrm>
          <a:off x="1854135" y="695"/>
          <a:ext cx="3060480" cy="1530240"/>
        </a:xfrm>
        <a:prstGeom prst="roundRect">
          <a:avLst/>
        </a:prstGeom>
        <a:solidFill>
          <a:srgbClr val="FF9C32"/>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R" sz="2800" b="1" kern="1200" dirty="0" smtClean="0">
              <a:solidFill>
                <a:schemeClr val="bg1"/>
              </a:solidFill>
            </a:rPr>
            <a:t>1. IDENTIFICACIÓN DEL FONDO</a:t>
          </a:r>
          <a:endParaRPr lang="es-CR" sz="2800" b="1" kern="1200" dirty="0">
            <a:solidFill>
              <a:schemeClr val="bg1"/>
            </a:solidFill>
          </a:endParaRPr>
        </a:p>
      </dsp:txBody>
      <dsp:txXfrm>
        <a:off x="1928835" y="75395"/>
        <a:ext cx="2911080" cy="1380840"/>
      </dsp:txXfrm>
    </dsp:sp>
    <dsp:sp modelId="{780CC067-7D90-40E1-A282-038F32CFCA10}">
      <dsp:nvSpPr>
        <dsp:cNvPr id="0" name=""/>
        <dsp:cNvSpPr/>
      </dsp:nvSpPr>
      <dsp:spPr>
        <a:xfrm>
          <a:off x="3508405" y="2865974"/>
          <a:ext cx="3060480" cy="1530240"/>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CR" sz="1800" kern="1200" dirty="0" smtClean="0">
              <a:solidFill>
                <a:schemeClr val="bg1"/>
              </a:solidFill>
            </a:rPr>
            <a:t>ORGANISMO PRODUCTOR</a:t>
          </a:r>
          <a:endParaRPr lang="es-CR" sz="1800" kern="1200" dirty="0">
            <a:solidFill>
              <a:schemeClr val="bg1"/>
            </a:solidFill>
          </a:endParaRPr>
        </a:p>
        <a:p>
          <a:pPr marL="171450" lvl="1" indent="-171450" algn="l" defTabSz="800100">
            <a:lnSpc>
              <a:spcPct val="90000"/>
            </a:lnSpc>
            <a:spcBef>
              <a:spcPct val="0"/>
            </a:spcBef>
            <a:spcAft>
              <a:spcPct val="15000"/>
            </a:spcAft>
            <a:buChar char="••"/>
          </a:pPr>
          <a:r>
            <a:rPr lang="es-CR" sz="1800" kern="1200" dirty="0" smtClean="0">
              <a:solidFill>
                <a:schemeClr val="bg1"/>
              </a:solidFill>
            </a:rPr>
            <a:t>1.1 Id. </a:t>
          </a:r>
          <a:r>
            <a:rPr lang="es-CR" sz="1800" kern="1200" dirty="0" smtClean="0">
              <a:solidFill>
                <a:schemeClr val="bg1"/>
              </a:solidFill>
            </a:rPr>
            <a:t>Elemento orgánico.</a:t>
          </a:r>
          <a:endParaRPr lang="es-CR" sz="1800" kern="1200" dirty="0">
            <a:solidFill>
              <a:schemeClr val="bg1"/>
            </a:solidFill>
          </a:endParaRPr>
        </a:p>
        <a:p>
          <a:pPr marL="171450" lvl="1" indent="-171450" algn="l" defTabSz="800100">
            <a:lnSpc>
              <a:spcPct val="90000"/>
            </a:lnSpc>
            <a:spcBef>
              <a:spcPct val="0"/>
            </a:spcBef>
            <a:spcAft>
              <a:spcPct val="15000"/>
            </a:spcAft>
            <a:buChar char="••"/>
          </a:pPr>
          <a:r>
            <a:rPr lang="es-CR" sz="1800" kern="1200" smtClean="0">
              <a:solidFill>
                <a:schemeClr val="bg1"/>
              </a:solidFill>
            </a:rPr>
            <a:t>1.2 Id. elemento funcional.</a:t>
          </a:r>
          <a:endParaRPr lang="es-CR" sz="1800" kern="1200" dirty="0">
            <a:solidFill>
              <a:schemeClr val="bg1"/>
            </a:solidFill>
          </a:endParaRPr>
        </a:p>
      </dsp:txBody>
      <dsp:txXfrm>
        <a:off x="3583105" y="2940674"/>
        <a:ext cx="2911080" cy="1380840"/>
      </dsp:txXfrm>
    </dsp:sp>
    <dsp:sp modelId="{127C3A8F-6824-4344-A7D5-8390FCE7F836}">
      <dsp:nvSpPr>
        <dsp:cNvPr id="0" name=""/>
        <dsp:cNvSpPr/>
      </dsp:nvSpPr>
      <dsp:spPr>
        <a:xfrm>
          <a:off x="199865" y="2865974"/>
          <a:ext cx="3060480" cy="1530240"/>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CR" sz="1800" kern="1200" dirty="0" smtClean="0">
              <a:solidFill>
                <a:schemeClr val="bg1"/>
              </a:solidFill>
            </a:rPr>
            <a:t>TIPO DOCUMENTAL</a:t>
          </a:r>
          <a:endParaRPr lang="es-CR" sz="1800" kern="1200" dirty="0">
            <a:solidFill>
              <a:schemeClr val="bg1"/>
            </a:solidFill>
          </a:endParaRPr>
        </a:p>
        <a:p>
          <a:pPr marL="171450" lvl="1" indent="-171450" algn="l" defTabSz="800100">
            <a:lnSpc>
              <a:spcPct val="90000"/>
            </a:lnSpc>
            <a:spcBef>
              <a:spcPct val="0"/>
            </a:spcBef>
            <a:spcAft>
              <a:spcPct val="15000"/>
            </a:spcAft>
            <a:buChar char="••"/>
          </a:pPr>
          <a:r>
            <a:rPr lang="es-CR" sz="1800" kern="1200" dirty="0" smtClean="0">
              <a:solidFill>
                <a:schemeClr val="bg1"/>
              </a:solidFill>
            </a:rPr>
            <a:t>1.3 Id. tipo documental.</a:t>
          </a:r>
          <a:endParaRPr lang="es-CR" sz="1800" kern="1200" dirty="0">
            <a:solidFill>
              <a:schemeClr val="bg1"/>
            </a:solidFill>
          </a:endParaRPr>
        </a:p>
        <a:p>
          <a:pPr marL="171450" lvl="1" indent="-171450" algn="l" defTabSz="800100">
            <a:lnSpc>
              <a:spcPct val="90000"/>
            </a:lnSpc>
            <a:spcBef>
              <a:spcPct val="0"/>
            </a:spcBef>
            <a:spcAft>
              <a:spcPct val="15000"/>
            </a:spcAft>
            <a:buChar char="••"/>
          </a:pPr>
          <a:r>
            <a:rPr lang="es-CR" sz="1800" kern="1200" dirty="0" smtClean="0">
              <a:solidFill>
                <a:schemeClr val="bg1"/>
              </a:solidFill>
            </a:rPr>
            <a:t>1.4 Delimitación de la serie documental.</a:t>
          </a:r>
          <a:endParaRPr lang="es-CR" sz="1800" kern="1200" dirty="0">
            <a:solidFill>
              <a:schemeClr val="bg1"/>
            </a:solidFill>
          </a:endParaRPr>
        </a:p>
      </dsp:txBody>
      <dsp:txXfrm>
        <a:off x="274565" y="2940674"/>
        <a:ext cx="2911080" cy="13808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FAA85-01FA-466B-AFCC-EA22D20CF1FC}">
      <dsp:nvSpPr>
        <dsp:cNvPr id="0" name=""/>
        <dsp:cNvSpPr/>
      </dsp:nvSpPr>
      <dsp:spPr>
        <a:xfrm>
          <a:off x="768268" y="2192847"/>
          <a:ext cx="1685118" cy="45415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R" sz="1800" kern="1200" dirty="0" smtClean="0">
              <a:solidFill>
                <a:schemeClr val="tx1">
                  <a:lumMod val="75000"/>
                  <a:lumOff val="25000"/>
                </a:schemeClr>
              </a:solidFill>
            </a:rPr>
            <a:t>Valoración</a:t>
          </a:r>
          <a:endParaRPr lang="es-MX" sz="1800" kern="1200" dirty="0">
            <a:solidFill>
              <a:schemeClr val="tx1">
                <a:lumMod val="75000"/>
                <a:lumOff val="25000"/>
              </a:schemeClr>
            </a:solidFill>
          </a:endParaRPr>
        </a:p>
      </dsp:txBody>
      <dsp:txXfrm>
        <a:off x="781570" y="2206149"/>
        <a:ext cx="1658514" cy="427548"/>
      </dsp:txXfrm>
    </dsp:sp>
    <dsp:sp modelId="{ADEBA314-F591-4CDA-A2A3-86AEFAD69F28}">
      <dsp:nvSpPr>
        <dsp:cNvPr id="0" name=""/>
        <dsp:cNvSpPr/>
      </dsp:nvSpPr>
      <dsp:spPr>
        <a:xfrm>
          <a:off x="2453386" y="2410990"/>
          <a:ext cx="375131" cy="17868"/>
        </a:xfrm>
        <a:custGeom>
          <a:avLst/>
          <a:gdLst/>
          <a:ahLst/>
          <a:cxnLst/>
          <a:rect l="0" t="0" r="0" b="0"/>
          <a:pathLst>
            <a:path>
              <a:moveTo>
                <a:pt x="0" y="8934"/>
              </a:moveTo>
              <a:lnTo>
                <a:pt x="375131" y="8934"/>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MX" sz="1800" kern="1200" dirty="0">
            <a:solidFill>
              <a:schemeClr val="tx1">
                <a:lumMod val="75000"/>
                <a:lumOff val="25000"/>
              </a:schemeClr>
            </a:solidFill>
          </a:endParaRPr>
        </a:p>
      </dsp:txBody>
      <dsp:txXfrm>
        <a:off x="2631574" y="2410545"/>
        <a:ext cx="18756" cy="18756"/>
      </dsp:txXfrm>
    </dsp:sp>
    <dsp:sp modelId="{8D889E64-57FB-45E2-917F-FD546B3251C1}">
      <dsp:nvSpPr>
        <dsp:cNvPr id="0" name=""/>
        <dsp:cNvSpPr/>
      </dsp:nvSpPr>
      <dsp:spPr>
        <a:xfrm>
          <a:off x="2828518" y="2235331"/>
          <a:ext cx="2050008" cy="369185"/>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solidFill>
                <a:schemeClr val="tx1">
                  <a:lumMod val="75000"/>
                  <a:lumOff val="25000"/>
                </a:schemeClr>
              </a:solidFill>
            </a:rPr>
            <a:t>Identificación</a:t>
          </a:r>
          <a:endParaRPr lang="es-MX" sz="1800" kern="1200" dirty="0">
            <a:solidFill>
              <a:schemeClr val="tx1">
                <a:lumMod val="75000"/>
                <a:lumOff val="25000"/>
              </a:schemeClr>
            </a:solidFill>
          </a:endParaRPr>
        </a:p>
      </dsp:txBody>
      <dsp:txXfrm>
        <a:off x="2839331" y="2246144"/>
        <a:ext cx="2028382" cy="347559"/>
      </dsp:txXfrm>
    </dsp:sp>
    <dsp:sp modelId="{B7964B47-9233-4241-9566-15A81D862D05}">
      <dsp:nvSpPr>
        <dsp:cNvPr id="0" name=""/>
        <dsp:cNvSpPr/>
      </dsp:nvSpPr>
      <dsp:spPr>
        <a:xfrm rot="17028127">
          <a:off x="4279881" y="1647481"/>
          <a:ext cx="1572420" cy="17868"/>
        </a:xfrm>
        <a:custGeom>
          <a:avLst/>
          <a:gdLst/>
          <a:ahLst/>
          <a:cxnLst/>
          <a:rect l="0" t="0" r="0" b="0"/>
          <a:pathLst>
            <a:path>
              <a:moveTo>
                <a:pt x="0" y="8934"/>
              </a:moveTo>
              <a:lnTo>
                <a:pt x="1572420" y="8934"/>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R" sz="500" kern="1200">
            <a:solidFill>
              <a:schemeClr val="tx1">
                <a:lumMod val="75000"/>
                <a:lumOff val="25000"/>
              </a:schemeClr>
            </a:solidFill>
          </a:endParaRPr>
        </a:p>
      </dsp:txBody>
      <dsp:txXfrm>
        <a:off x="5026781" y="1617104"/>
        <a:ext cx="78621" cy="78621"/>
      </dsp:txXfrm>
    </dsp:sp>
    <dsp:sp modelId="{00DF1534-2870-4EBE-90A1-4E50BDBDA4D8}">
      <dsp:nvSpPr>
        <dsp:cNvPr id="0" name=""/>
        <dsp:cNvSpPr/>
      </dsp:nvSpPr>
      <dsp:spPr>
        <a:xfrm>
          <a:off x="5253657" y="448921"/>
          <a:ext cx="1221643" cy="88796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lumMod val="75000"/>
                  <a:lumOff val="25000"/>
                </a:schemeClr>
              </a:solidFill>
            </a:rPr>
            <a:t>Organismo productor </a:t>
          </a:r>
          <a:endParaRPr lang="es-MX" sz="1800" b="1" kern="1200" dirty="0">
            <a:solidFill>
              <a:schemeClr val="tx1">
                <a:lumMod val="75000"/>
                <a:lumOff val="25000"/>
              </a:schemeClr>
            </a:solidFill>
          </a:endParaRPr>
        </a:p>
      </dsp:txBody>
      <dsp:txXfrm>
        <a:off x="5279665" y="474929"/>
        <a:ext cx="1169627" cy="835952"/>
      </dsp:txXfrm>
    </dsp:sp>
    <dsp:sp modelId="{90A22390-F776-4F38-BE1B-1A03EB5FECA6}">
      <dsp:nvSpPr>
        <dsp:cNvPr id="0" name=""/>
        <dsp:cNvSpPr/>
      </dsp:nvSpPr>
      <dsp:spPr>
        <a:xfrm rot="18289469">
          <a:off x="6334417" y="614346"/>
          <a:ext cx="656898" cy="17868"/>
        </a:xfrm>
        <a:custGeom>
          <a:avLst/>
          <a:gdLst/>
          <a:ahLst/>
          <a:cxnLst/>
          <a:rect l="0" t="0" r="0" b="0"/>
          <a:pathLst>
            <a:path>
              <a:moveTo>
                <a:pt x="0" y="8934"/>
              </a:moveTo>
              <a:lnTo>
                <a:pt x="656898" y="8934"/>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MX" sz="1800" kern="1200" dirty="0">
            <a:solidFill>
              <a:schemeClr val="tx1">
                <a:lumMod val="75000"/>
                <a:lumOff val="25000"/>
              </a:schemeClr>
            </a:solidFill>
          </a:endParaRPr>
        </a:p>
      </dsp:txBody>
      <dsp:txXfrm>
        <a:off x="6646444" y="606858"/>
        <a:ext cx="32844" cy="32844"/>
      </dsp:txXfrm>
    </dsp:sp>
    <dsp:sp modelId="{29357D72-16BE-40A4-A2E6-2C18756B62EE}">
      <dsp:nvSpPr>
        <dsp:cNvPr id="0" name=""/>
        <dsp:cNvSpPr/>
      </dsp:nvSpPr>
      <dsp:spPr>
        <a:xfrm>
          <a:off x="6850432" y="3059"/>
          <a:ext cx="3691067" cy="701190"/>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lumMod val="75000"/>
                  <a:lumOff val="25000"/>
                </a:schemeClr>
              </a:solidFill>
            </a:rPr>
            <a:t>Registros </a:t>
          </a:r>
          <a:r>
            <a:rPr lang="es-MX" sz="1600" kern="1200" dirty="0" smtClean="0">
              <a:solidFill>
                <a:schemeClr val="tx1">
                  <a:lumMod val="75000"/>
                  <a:lumOff val="25000"/>
                </a:schemeClr>
              </a:solidFill>
            </a:rPr>
            <a:t>de autoridad (ISAAR-CPF) / </a:t>
          </a:r>
          <a:r>
            <a:rPr lang="es-MX" sz="1600" kern="1200" dirty="0" smtClean="0">
              <a:solidFill>
                <a:schemeClr val="tx1">
                  <a:lumMod val="75000"/>
                  <a:lumOff val="25000"/>
                </a:schemeClr>
              </a:solidFill>
            </a:rPr>
            <a:t>Identificadores </a:t>
          </a:r>
          <a:r>
            <a:rPr lang="es-MX" sz="1600" kern="1200" dirty="0" smtClean="0">
              <a:solidFill>
                <a:schemeClr val="tx1">
                  <a:lumMod val="75000"/>
                  <a:lumOff val="25000"/>
                </a:schemeClr>
              </a:solidFill>
            </a:rPr>
            <a:t>del organismo </a:t>
          </a:r>
          <a:r>
            <a:rPr lang="es-MX" sz="1600" kern="1200" dirty="0" smtClean="0">
              <a:solidFill>
                <a:schemeClr val="tx1">
                  <a:lumMod val="75000"/>
                  <a:lumOff val="25000"/>
                </a:schemeClr>
              </a:solidFill>
            </a:rPr>
            <a:t>/ </a:t>
          </a:r>
          <a:r>
            <a:rPr lang="es-MX" sz="1600" kern="1200" dirty="0" smtClean="0">
              <a:solidFill>
                <a:schemeClr val="tx1">
                  <a:lumMod val="75000"/>
                  <a:lumOff val="25000"/>
                </a:schemeClr>
              </a:solidFill>
            </a:rPr>
            <a:t>Índice de </a:t>
          </a:r>
          <a:r>
            <a:rPr lang="es-MX" sz="1600" kern="1200" dirty="0" smtClean="0">
              <a:solidFill>
                <a:schemeClr val="tx1">
                  <a:lumMod val="75000"/>
                  <a:lumOff val="25000"/>
                </a:schemeClr>
              </a:solidFill>
            </a:rPr>
            <a:t>organismos</a:t>
          </a:r>
          <a:endParaRPr lang="es-MX" sz="1600" kern="1200" dirty="0">
            <a:solidFill>
              <a:schemeClr val="tx1">
                <a:lumMod val="75000"/>
                <a:lumOff val="25000"/>
              </a:schemeClr>
            </a:solidFill>
          </a:endParaRPr>
        </a:p>
      </dsp:txBody>
      <dsp:txXfrm>
        <a:off x="6870969" y="23596"/>
        <a:ext cx="3649993" cy="660116"/>
      </dsp:txXfrm>
    </dsp:sp>
    <dsp:sp modelId="{D66D8344-8024-4E3E-A056-0D3D1C4915F6}">
      <dsp:nvSpPr>
        <dsp:cNvPr id="0" name=""/>
        <dsp:cNvSpPr/>
      </dsp:nvSpPr>
      <dsp:spPr>
        <a:xfrm rot="1032132">
          <a:off x="6466517" y="942041"/>
          <a:ext cx="392697" cy="17868"/>
        </a:xfrm>
        <a:custGeom>
          <a:avLst/>
          <a:gdLst/>
          <a:ahLst/>
          <a:cxnLst/>
          <a:rect l="0" t="0" r="0" b="0"/>
          <a:pathLst>
            <a:path>
              <a:moveTo>
                <a:pt x="0" y="8934"/>
              </a:moveTo>
              <a:lnTo>
                <a:pt x="392697" y="8934"/>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R" sz="500" kern="1200">
            <a:solidFill>
              <a:schemeClr val="tx1">
                <a:lumMod val="75000"/>
                <a:lumOff val="25000"/>
              </a:schemeClr>
            </a:solidFill>
          </a:endParaRPr>
        </a:p>
      </dsp:txBody>
      <dsp:txXfrm>
        <a:off x="6653049" y="941158"/>
        <a:ext cx="19634" cy="19634"/>
      </dsp:txXfrm>
    </dsp:sp>
    <dsp:sp modelId="{BD6922EE-0DEF-4642-ADA6-A30862F3730C}">
      <dsp:nvSpPr>
        <dsp:cNvPr id="0" name=""/>
        <dsp:cNvSpPr/>
      </dsp:nvSpPr>
      <dsp:spPr>
        <a:xfrm>
          <a:off x="6850432" y="774587"/>
          <a:ext cx="3726057" cy="468914"/>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lumMod val="75000"/>
                  <a:lumOff val="25000"/>
                </a:schemeClr>
              </a:solidFill>
            </a:rPr>
            <a:t>Repertorios </a:t>
          </a:r>
          <a:r>
            <a:rPr lang="es-MX" sz="1600" kern="1200" dirty="0" smtClean="0">
              <a:solidFill>
                <a:schemeClr val="tx1">
                  <a:lumMod val="75000"/>
                  <a:lumOff val="25000"/>
                </a:schemeClr>
              </a:solidFill>
            </a:rPr>
            <a:t>de organigramas</a:t>
          </a:r>
          <a:endParaRPr lang="es-MX" sz="1600" kern="1200" dirty="0">
            <a:solidFill>
              <a:schemeClr val="tx1">
                <a:lumMod val="75000"/>
                <a:lumOff val="25000"/>
              </a:schemeClr>
            </a:solidFill>
          </a:endParaRPr>
        </a:p>
      </dsp:txBody>
      <dsp:txXfrm>
        <a:off x="6864166" y="788321"/>
        <a:ext cx="3698589" cy="441446"/>
      </dsp:txXfrm>
    </dsp:sp>
    <dsp:sp modelId="{3920B7BE-01A1-4E7D-B90A-A240F94A2BBA}">
      <dsp:nvSpPr>
        <dsp:cNvPr id="0" name=""/>
        <dsp:cNvSpPr/>
      </dsp:nvSpPr>
      <dsp:spPr>
        <a:xfrm rot="3612845">
          <a:off x="6285289" y="1211666"/>
          <a:ext cx="755155" cy="17868"/>
        </a:xfrm>
        <a:custGeom>
          <a:avLst/>
          <a:gdLst/>
          <a:ahLst/>
          <a:cxnLst/>
          <a:rect l="0" t="0" r="0" b="0"/>
          <a:pathLst>
            <a:path>
              <a:moveTo>
                <a:pt x="0" y="8934"/>
              </a:moveTo>
              <a:lnTo>
                <a:pt x="755155" y="8934"/>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MX" sz="1800" kern="1200" dirty="0">
            <a:solidFill>
              <a:schemeClr val="tx1">
                <a:lumMod val="75000"/>
                <a:lumOff val="25000"/>
              </a:schemeClr>
            </a:solidFill>
          </a:endParaRPr>
        </a:p>
      </dsp:txBody>
      <dsp:txXfrm>
        <a:off x="6643988" y="1201722"/>
        <a:ext cx="37757" cy="37757"/>
      </dsp:txXfrm>
    </dsp:sp>
    <dsp:sp modelId="{59E7FDF8-07B3-43F9-B1B7-B0BFEDA5E054}">
      <dsp:nvSpPr>
        <dsp:cNvPr id="0" name=""/>
        <dsp:cNvSpPr/>
      </dsp:nvSpPr>
      <dsp:spPr>
        <a:xfrm>
          <a:off x="6850432" y="1313838"/>
          <a:ext cx="3691067" cy="468914"/>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lumMod val="75000"/>
                  <a:lumOff val="25000"/>
                </a:schemeClr>
              </a:solidFill>
            </a:rPr>
            <a:t>Índices </a:t>
          </a:r>
          <a:r>
            <a:rPr lang="es-MX" sz="1600" kern="1200" dirty="0" smtClean="0">
              <a:solidFill>
                <a:schemeClr val="tx1">
                  <a:lumMod val="75000"/>
                  <a:lumOff val="25000"/>
                </a:schemeClr>
              </a:solidFill>
            </a:rPr>
            <a:t>o </a:t>
          </a:r>
          <a:r>
            <a:rPr lang="es-MX" sz="1600" kern="1200" dirty="0" smtClean="0">
              <a:solidFill>
                <a:schemeClr val="tx1">
                  <a:lumMod val="75000"/>
                  <a:lumOff val="25000"/>
                </a:schemeClr>
              </a:solidFill>
            </a:rPr>
            <a:t>Repertorios </a:t>
          </a:r>
          <a:r>
            <a:rPr lang="es-MX" sz="1600" kern="1200" dirty="0" smtClean="0">
              <a:solidFill>
                <a:schemeClr val="tx1">
                  <a:lumMod val="75000"/>
                  <a:lumOff val="25000"/>
                </a:schemeClr>
              </a:solidFill>
            </a:rPr>
            <a:t>Legislativo o Normativo</a:t>
          </a:r>
          <a:endParaRPr lang="es-MX" sz="1600" kern="1200" dirty="0">
            <a:solidFill>
              <a:schemeClr val="tx1">
                <a:lumMod val="75000"/>
                <a:lumOff val="25000"/>
              </a:schemeClr>
            </a:solidFill>
          </a:endParaRPr>
        </a:p>
      </dsp:txBody>
      <dsp:txXfrm>
        <a:off x="6864166" y="1327572"/>
        <a:ext cx="3663599" cy="441446"/>
      </dsp:txXfrm>
    </dsp:sp>
    <dsp:sp modelId="{3106F4B3-AF56-4C11-B4B1-78E8B6F7867A}">
      <dsp:nvSpPr>
        <dsp:cNvPr id="0" name=""/>
        <dsp:cNvSpPr/>
      </dsp:nvSpPr>
      <dsp:spPr>
        <a:xfrm rot="527962">
          <a:off x="4876292" y="2440024"/>
          <a:ext cx="379599" cy="17868"/>
        </a:xfrm>
        <a:custGeom>
          <a:avLst/>
          <a:gdLst/>
          <a:ahLst/>
          <a:cxnLst/>
          <a:rect l="0" t="0" r="0" b="0"/>
          <a:pathLst>
            <a:path>
              <a:moveTo>
                <a:pt x="0" y="8934"/>
              </a:moveTo>
              <a:lnTo>
                <a:pt x="379599" y="8934"/>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R" sz="500" kern="1200">
            <a:solidFill>
              <a:schemeClr val="tx1">
                <a:lumMod val="75000"/>
                <a:lumOff val="25000"/>
              </a:schemeClr>
            </a:solidFill>
          </a:endParaRPr>
        </a:p>
      </dsp:txBody>
      <dsp:txXfrm>
        <a:off x="5056602" y="2439468"/>
        <a:ext cx="18979" cy="18979"/>
      </dsp:txXfrm>
    </dsp:sp>
    <dsp:sp modelId="{E5957E11-9D57-4B34-8847-348342BD9659}">
      <dsp:nvSpPr>
        <dsp:cNvPr id="0" name=""/>
        <dsp:cNvSpPr/>
      </dsp:nvSpPr>
      <dsp:spPr>
        <a:xfrm>
          <a:off x="5253657" y="2034008"/>
          <a:ext cx="1221643" cy="88796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lumMod val="75000"/>
                  <a:lumOff val="25000"/>
                </a:schemeClr>
              </a:solidFill>
            </a:rPr>
            <a:t>Documento</a:t>
          </a:r>
          <a:endParaRPr lang="es-MX" sz="1800" b="1" kern="1200" dirty="0">
            <a:solidFill>
              <a:schemeClr val="tx1">
                <a:lumMod val="75000"/>
                <a:lumOff val="25000"/>
              </a:schemeClr>
            </a:solidFill>
          </a:endParaRPr>
        </a:p>
      </dsp:txBody>
      <dsp:txXfrm>
        <a:off x="5279665" y="2060016"/>
        <a:ext cx="1169627" cy="835952"/>
      </dsp:txXfrm>
    </dsp:sp>
    <dsp:sp modelId="{6CB3EB84-EEE6-425B-AC07-E9DD10323E8B}">
      <dsp:nvSpPr>
        <dsp:cNvPr id="0" name=""/>
        <dsp:cNvSpPr/>
      </dsp:nvSpPr>
      <dsp:spPr>
        <a:xfrm rot="18831240">
          <a:off x="6392140" y="2273836"/>
          <a:ext cx="541453" cy="17868"/>
        </a:xfrm>
        <a:custGeom>
          <a:avLst/>
          <a:gdLst/>
          <a:ahLst/>
          <a:cxnLst/>
          <a:rect l="0" t="0" r="0" b="0"/>
          <a:pathLst>
            <a:path>
              <a:moveTo>
                <a:pt x="0" y="8934"/>
              </a:moveTo>
              <a:lnTo>
                <a:pt x="541453" y="8934"/>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R" sz="500" kern="1200">
            <a:solidFill>
              <a:schemeClr val="tx1">
                <a:lumMod val="75000"/>
                <a:lumOff val="25000"/>
              </a:schemeClr>
            </a:solidFill>
          </a:endParaRPr>
        </a:p>
      </dsp:txBody>
      <dsp:txXfrm>
        <a:off x="6649330" y="2269233"/>
        <a:ext cx="27072" cy="27072"/>
      </dsp:txXfrm>
    </dsp:sp>
    <dsp:sp modelId="{18ECFFE5-01AA-425F-8F25-A21AC403CB11}">
      <dsp:nvSpPr>
        <dsp:cNvPr id="0" name=""/>
        <dsp:cNvSpPr/>
      </dsp:nvSpPr>
      <dsp:spPr>
        <a:xfrm>
          <a:off x="6850432" y="1853090"/>
          <a:ext cx="3694546" cy="468914"/>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lumMod val="75000"/>
                  <a:lumOff val="25000"/>
                </a:schemeClr>
              </a:solidFill>
            </a:rPr>
            <a:t>Repertorio </a:t>
          </a:r>
          <a:r>
            <a:rPr lang="es-MX" sz="1600" kern="1200" dirty="0" smtClean="0">
              <a:solidFill>
                <a:schemeClr val="tx1">
                  <a:lumMod val="75000"/>
                  <a:lumOff val="25000"/>
                </a:schemeClr>
              </a:solidFill>
            </a:rPr>
            <a:t>general de series documentales</a:t>
          </a:r>
          <a:endParaRPr lang="es-MX" sz="1600" kern="1200" dirty="0">
            <a:solidFill>
              <a:schemeClr val="tx1">
                <a:lumMod val="75000"/>
                <a:lumOff val="25000"/>
              </a:schemeClr>
            </a:solidFill>
          </a:endParaRPr>
        </a:p>
      </dsp:txBody>
      <dsp:txXfrm>
        <a:off x="6864166" y="1866824"/>
        <a:ext cx="3667078" cy="441446"/>
      </dsp:txXfrm>
    </dsp:sp>
    <dsp:sp modelId="{0D87A776-FCE5-4BF6-B8C3-C4744B9230BE}">
      <dsp:nvSpPr>
        <dsp:cNvPr id="0" name=""/>
        <dsp:cNvSpPr/>
      </dsp:nvSpPr>
      <dsp:spPr>
        <a:xfrm rot="2142401">
          <a:off x="6431879" y="2603872"/>
          <a:ext cx="461975" cy="17868"/>
        </a:xfrm>
        <a:custGeom>
          <a:avLst/>
          <a:gdLst/>
          <a:ahLst/>
          <a:cxnLst/>
          <a:rect l="0" t="0" r="0" b="0"/>
          <a:pathLst>
            <a:path>
              <a:moveTo>
                <a:pt x="0" y="8934"/>
              </a:moveTo>
              <a:lnTo>
                <a:pt x="461975" y="8934"/>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MX" sz="1800" kern="1200" dirty="0">
            <a:solidFill>
              <a:schemeClr val="tx1">
                <a:lumMod val="75000"/>
                <a:lumOff val="25000"/>
              </a:schemeClr>
            </a:solidFill>
          </a:endParaRPr>
        </a:p>
      </dsp:txBody>
      <dsp:txXfrm>
        <a:off x="6651317" y="2601256"/>
        <a:ext cx="23098" cy="23098"/>
      </dsp:txXfrm>
    </dsp:sp>
    <dsp:sp modelId="{D52CABFF-8475-4389-9C90-C13F58463A7E}">
      <dsp:nvSpPr>
        <dsp:cNvPr id="0" name=""/>
        <dsp:cNvSpPr/>
      </dsp:nvSpPr>
      <dsp:spPr>
        <a:xfrm>
          <a:off x="6850432" y="2392341"/>
          <a:ext cx="3691067" cy="710555"/>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lumMod val="75000"/>
                  <a:lumOff val="25000"/>
                </a:schemeClr>
              </a:solidFill>
            </a:rPr>
            <a:t>Descripción </a:t>
          </a:r>
          <a:r>
            <a:rPr lang="es-MX" sz="1600" kern="1200" dirty="0" smtClean="0">
              <a:solidFill>
                <a:schemeClr val="tx1">
                  <a:lumMod val="75000"/>
                  <a:lumOff val="25000"/>
                </a:schemeClr>
              </a:solidFill>
            </a:rPr>
            <a:t>archivística de serie (ISAD(G)  / Identificador de Serie Documental</a:t>
          </a:r>
          <a:endParaRPr lang="es-MX" sz="1600" kern="1200" dirty="0">
            <a:solidFill>
              <a:schemeClr val="tx1">
                <a:lumMod val="75000"/>
                <a:lumOff val="25000"/>
              </a:schemeClr>
            </a:solidFill>
          </a:endParaRPr>
        </a:p>
      </dsp:txBody>
      <dsp:txXfrm>
        <a:off x="6871243" y="2413152"/>
        <a:ext cx="3649445" cy="668933"/>
      </dsp:txXfrm>
    </dsp:sp>
    <dsp:sp modelId="{EDC74A23-A6B2-4942-B380-677C9AA1E516}">
      <dsp:nvSpPr>
        <dsp:cNvPr id="0" name=""/>
        <dsp:cNvSpPr/>
      </dsp:nvSpPr>
      <dsp:spPr>
        <a:xfrm rot="4571873">
          <a:off x="4279881" y="3174498"/>
          <a:ext cx="1572420" cy="17868"/>
        </a:xfrm>
        <a:custGeom>
          <a:avLst/>
          <a:gdLst/>
          <a:ahLst/>
          <a:cxnLst/>
          <a:rect l="0" t="0" r="0" b="0"/>
          <a:pathLst>
            <a:path>
              <a:moveTo>
                <a:pt x="0" y="8934"/>
              </a:moveTo>
              <a:lnTo>
                <a:pt x="1572420" y="8934"/>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R" sz="500" kern="1200">
            <a:solidFill>
              <a:schemeClr val="tx1">
                <a:lumMod val="75000"/>
                <a:lumOff val="25000"/>
              </a:schemeClr>
            </a:solidFill>
          </a:endParaRPr>
        </a:p>
      </dsp:txBody>
      <dsp:txXfrm>
        <a:off x="5026781" y="3144122"/>
        <a:ext cx="78621" cy="78621"/>
      </dsp:txXfrm>
    </dsp:sp>
    <dsp:sp modelId="{41787C15-88E0-4888-A158-FAB26BCE8920}">
      <dsp:nvSpPr>
        <dsp:cNvPr id="0" name=""/>
        <dsp:cNvSpPr/>
      </dsp:nvSpPr>
      <dsp:spPr>
        <a:xfrm>
          <a:off x="5253657" y="3502957"/>
          <a:ext cx="1221643" cy="887968"/>
        </a:xfrm>
        <a:prstGeom prst="roundRect">
          <a:avLst>
            <a:gd name="adj" fmla="val 10000"/>
          </a:avLst>
        </a:prstGeom>
        <a:solidFill>
          <a:srgbClr val="00519E"/>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bg1"/>
              </a:solidFill>
            </a:rPr>
            <a:t>Función</a:t>
          </a:r>
          <a:endParaRPr lang="es-MX" sz="1800" b="1" kern="1200" dirty="0">
            <a:solidFill>
              <a:schemeClr val="bg1"/>
            </a:solidFill>
          </a:endParaRPr>
        </a:p>
      </dsp:txBody>
      <dsp:txXfrm>
        <a:off x="5279665" y="3528965"/>
        <a:ext cx="1169627" cy="835952"/>
      </dsp:txXfrm>
    </dsp:sp>
    <dsp:sp modelId="{D99B7717-87D9-4C9C-A426-5BA307BC1F33}">
      <dsp:nvSpPr>
        <dsp:cNvPr id="0" name=""/>
        <dsp:cNvSpPr/>
      </dsp:nvSpPr>
      <dsp:spPr>
        <a:xfrm rot="18289469">
          <a:off x="6334417" y="3668382"/>
          <a:ext cx="656898" cy="17868"/>
        </a:xfrm>
        <a:custGeom>
          <a:avLst/>
          <a:gdLst/>
          <a:ahLst/>
          <a:cxnLst/>
          <a:rect l="0" t="0" r="0" b="0"/>
          <a:pathLst>
            <a:path>
              <a:moveTo>
                <a:pt x="0" y="8934"/>
              </a:moveTo>
              <a:lnTo>
                <a:pt x="656898" y="8934"/>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R" sz="500" kern="1200"/>
        </a:p>
      </dsp:txBody>
      <dsp:txXfrm>
        <a:off x="6646444" y="3660893"/>
        <a:ext cx="32844" cy="32844"/>
      </dsp:txXfrm>
    </dsp:sp>
    <dsp:sp modelId="{ED04A154-D344-4632-B965-3DDC6A7F3FAF}">
      <dsp:nvSpPr>
        <dsp:cNvPr id="0" name=""/>
        <dsp:cNvSpPr/>
      </dsp:nvSpPr>
      <dsp:spPr>
        <a:xfrm>
          <a:off x="6850432" y="3173233"/>
          <a:ext cx="3695343" cy="468914"/>
        </a:xfrm>
        <a:prstGeom prst="roundRect">
          <a:avLst>
            <a:gd name="adj" fmla="val 10000"/>
          </a:avLst>
        </a:prstGeom>
        <a:solidFill>
          <a:srgbClr val="FF9C32"/>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lumMod val="75000"/>
                  <a:lumOff val="25000"/>
                </a:schemeClr>
              </a:solidFill>
            </a:rPr>
            <a:t>Estudio contextual</a:t>
          </a:r>
          <a:endParaRPr lang="es-MX" sz="1600" kern="1200" dirty="0">
            <a:solidFill>
              <a:schemeClr val="tx1">
                <a:lumMod val="75000"/>
                <a:lumOff val="25000"/>
              </a:schemeClr>
            </a:solidFill>
          </a:endParaRPr>
        </a:p>
      </dsp:txBody>
      <dsp:txXfrm>
        <a:off x="6864166" y="3186967"/>
        <a:ext cx="3667875" cy="441446"/>
      </dsp:txXfrm>
    </dsp:sp>
    <dsp:sp modelId="{DA3845D3-CEA4-4123-83DB-F63D56AD2D15}">
      <dsp:nvSpPr>
        <dsp:cNvPr id="0" name=""/>
        <dsp:cNvSpPr/>
      </dsp:nvSpPr>
      <dsp:spPr>
        <a:xfrm>
          <a:off x="6475301" y="3938007"/>
          <a:ext cx="375131" cy="17868"/>
        </a:xfrm>
        <a:custGeom>
          <a:avLst/>
          <a:gdLst/>
          <a:ahLst/>
          <a:cxnLst/>
          <a:rect l="0" t="0" r="0" b="0"/>
          <a:pathLst>
            <a:path>
              <a:moveTo>
                <a:pt x="0" y="8934"/>
              </a:moveTo>
              <a:lnTo>
                <a:pt x="375131" y="8934"/>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R" sz="500" kern="1200">
            <a:solidFill>
              <a:schemeClr val="tx1">
                <a:lumMod val="75000"/>
                <a:lumOff val="25000"/>
              </a:schemeClr>
            </a:solidFill>
          </a:endParaRPr>
        </a:p>
      </dsp:txBody>
      <dsp:txXfrm>
        <a:off x="6653488" y="3937563"/>
        <a:ext cx="18756" cy="18756"/>
      </dsp:txXfrm>
    </dsp:sp>
    <dsp:sp modelId="{A6767FA2-C483-433C-8B5C-9E8E0DA09F7B}">
      <dsp:nvSpPr>
        <dsp:cNvPr id="0" name=""/>
        <dsp:cNvSpPr/>
      </dsp:nvSpPr>
      <dsp:spPr>
        <a:xfrm>
          <a:off x="6850432" y="3712484"/>
          <a:ext cx="3683264" cy="468914"/>
        </a:xfrm>
        <a:prstGeom prst="roundRect">
          <a:avLst>
            <a:gd name="adj" fmla="val 10000"/>
          </a:avLst>
        </a:prstGeom>
        <a:solidFill>
          <a:srgbClr val="FF9C32"/>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lumMod val="75000"/>
                  <a:lumOff val="25000"/>
                </a:schemeClr>
              </a:solidFill>
            </a:rPr>
            <a:t>Análisis </a:t>
          </a:r>
          <a:r>
            <a:rPr lang="es-MX" sz="1600" kern="1200" dirty="0" smtClean="0">
              <a:solidFill>
                <a:schemeClr val="tx1">
                  <a:lumMod val="75000"/>
                  <a:lumOff val="25000"/>
                </a:schemeClr>
              </a:solidFill>
            </a:rPr>
            <a:t>funcional</a:t>
          </a:r>
          <a:endParaRPr lang="es-MX" sz="1600" kern="1200" dirty="0">
            <a:solidFill>
              <a:schemeClr val="tx1">
                <a:lumMod val="75000"/>
                <a:lumOff val="25000"/>
              </a:schemeClr>
            </a:solidFill>
          </a:endParaRPr>
        </a:p>
      </dsp:txBody>
      <dsp:txXfrm>
        <a:off x="6864166" y="3726218"/>
        <a:ext cx="3655796" cy="441446"/>
      </dsp:txXfrm>
    </dsp:sp>
    <dsp:sp modelId="{FC9DA584-9F4E-4295-A1B2-FDE4BE6EB0D2}">
      <dsp:nvSpPr>
        <dsp:cNvPr id="0" name=""/>
        <dsp:cNvSpPr/>
      </dsp:nvSpPr>
      <dsp:spPr>
        <a:xfrm rot="3310531">
          <a:off x="6334417" y="4207633"/>
          <a:ext cx="656898" cy="17868"/>
        </a:xfrm>
        <a:custGeom>
          <a:avLst/>
          <a:gdLst/>
          <a:ahLst/>
          <a:cxnLst/>
          <a:rect l="0" t="0" r="0" b="0"/>
          <a:pathLst>
            <a:path>
              <a:moveTo>
                <a:pt x="0" y="8934"/>
              </a:moveTo>
              <a:lnTo>
                <a:pt x="656898" y="8934"/>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R" sz="500" kern="1200">
            <a:solidFill>
              <a:schemeClr val="tx1">
                <a:lumMod val="75000"/>
                <a:lumOff val="25000"/>
              </a:schemeClr>
            </a:solidFill>
          </a:endParaRPr>
        </a:p>
      </dsp:txBody>
      <dsp:txXfrm>
        <a:off x="6646444" y="4200145"/>
        <a:ext cx="32844" cy="32844"/>
      </dsp:txXfrm>
    </dsp:sp>
    <dsp:sp modelId="{FCEA4033-B08A-4A57-9FC0-2D6A6CDE6F19}">
      <dsp:nvSpPr>
        <dsp:cNvPr id="0" name=""/>
        <dsp:cNvSpPr/>
      </dsp:nvSpPr>
      <dsp:spPr>
        <a:xfrm>
          <a:off x="6850432" y="4251736"/>
          <a:ext cx="3683264" cy="468914"/>
        </a:xfrm>
        <a:prstGeom prst="roundRect">
          <a:avLst>
            <a:gd name="adj" fmla="val 10000"/>
          </a:avLst>
        </a:prstGeom>
        <a:solidFill>
          <a:srgbClr val="FF9C32"/>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lumMod val="75000"/>
                  <a:lumOff val="25000"/>
                </a:schemeClr>
              </a:solidFill>
            </a:rPr>
            <a:t>Análisis secuencial (función-documento)</a:t>
          </a:r>
          <a:endParaRPr lang="es-MX" sz="1600" kern="1200" dirty="0">
            <a:solidFill>
              <a:schemeClr val="tx1">
                <a:lumMod val="75000"/>
                <a:lumOff val="25000"/>
              </a:schemeClr>
            </a:solidFill>
          </a:endParaRPr>
        </a:p>
      </dsp:txBody>
      <dsp:txXfrm>
        <a:off x="6864166" y="4265470"/>
        <a:ext cx="3655796" cy="44144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CFB16-3B14-4A9B-B159-4B3D39C6355F}">
      <dsp:nvSpPr>
        <dsp:cNvPr id="0" name=""/>
        <dsp:cNvSpPr/>
      </dsp:nvSpPr>
      <dsp:spPr>
        <a:xfrm>
          <a:off x="10745" y="1859086"/>
          <a:ext cx="1207486" cy="6037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t>Función</a:t>
          </a:r>
          <a:endParaRPr lang="es-MX" sz="1800" kern="1200" dirty="0"/>
        </a:p>
      </dsp:txBody>
      <dsp:txXfrm>
        <a:off x="28428" y="1876769"/>
        <a:ext cx="1172120" cy="568377"/>
      </dsp:txXfrm>
    </dsp:sp>
    <dsp:sp modelId="{D99B7717-87D9-4C9C-A426-5BA307BC1F33}">
      <dsp:nvSpPr>
        <dsp:cNvPr id="0" name=""/>
        <dsp:cNvSpPr/>
      </dsp:nvSpPr>
      <dsp:spPr>
        <a:xfrm>
          <a:off x="1218232" y="2150146"/>
          <a:ext cx="482994" cy="21621"/>
        </a:xfrm>
        <a:custGeom>
          <a:avLst/>
          <a:gdLst/>
          <a:ahLst/>
          <a:cxnLst/>
          <a:rect l="0" t="0" r="0" b="0"/>
          <a:pathLst>
            <a:path>
              <a:moveTo>
                <a:pt x="0" y="10810"/>
              </a:moveTo>
              <a:lnTo>
                <a:pt x="482994" y="108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1447654" y="2148883"/>
        <a:ext cx="24149" cy="24149"/>
      </dsp:txXfrm>
    </dsp:sp>
    <dsp:sp modelId="{ED04A154-D344-4632-B965-3DDC6A7F3FAF}">
      <dsp:nvSpPr>
        <dsp:cNvPr id="0" name=""/>
        <dsp:cNvSpPr/>
      </dsp:nvSpPr>
      <dsp:spPr>
        <a:xfrm>
          <a:off x="1701227" y="1859086"/>
          <a:ext cx="1207486" cy="603743"/>
        </a:xfrm>
        <a:prstGeom prst="roundRect">
          <a:avLst>
            <a:gd name="adj" fmla="val 10000"/>
          </a:avLst>
        </a:prstGeom>
        <a:solidFill>
          <a:srgbClr val="FF9C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Estudio contextual</a:t>
          </a:r>
          <a:endParaRPr lang="es-MX" sz="1800" b="1" kern="1200" dirty="0"/>
        </a:p>
      </dsp:txBody>
      <dsp:txXfrm>
        <a:off x="1718910" y="1876769"/>
        <a:ext cx="1172120" cy="568377"/>
      </dsp:txXfrm>
    </dsp:sp>
    <dsp:sp modelId="{DBE5DCD4-F21A-4B50-84BC-750736C51BC9}">
      <dsp:nvSpPr>
        <dsp:cNvPr id="0" name=""/>
        <dsp:cNvSpPr/>
      </dsp:nvSpPr>
      <dsp:spPr>
        <a:xfrm rot="17132988">
          <a:off x="2249356" y="1282265"/>
          <a:ext cx="1801708" cy="21621"/>
        </a:xfrm>
        <a:custGeom>
          <a:avLst/>
          <a:gdLst/>
          <a:ahLst/>
          <a:cxnLst/>
          <a:rect l="0" t="0" r="0" b="0"/>
          <a:pathLst>
            <a:path>
              <a:moveTo>
                <a:pt x="0" y="10810"/>
              </a:moveTo>
              <a:lnTo>
                <a:pt x="1801708" y="108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3105168" y="1248034"/>
        <a:ext cx="90085" cy="90085"/>
      </dsp:txXfrm>
    </dsp:sp>
    <dsp:sp modelId="{4A991F1A-1370-4399-8FD7-1A23E36D2CB4}">
      <dsp:nvSpPr>
        <dsp:cNvPr id="0" name=""/>
        <dsp:cNvSpPr/>
      </dsp:nvSpPr>
      <dsp:spPr>
        <a:xfrm>
          <a:off x="3391708" y="123323"/>
          <a:ext cx="2469878" cy="603743"/>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s-ES" sz="1600" kern="1200" dirty="0" smtClean="0">
              <a:solidFill>
                <a:schemeClr val="bg2">
                  <a:lumMod val="25000"/>
                </a:schemeClr>
              </a:solidFill>
            </a:rPr>
            <a:t>a) Normativa general del sector específico de la organización.</a:t>
          </a:r>
          <a:endParaRPr lang="es-MX" sz="1600" kern="1200" dirty="0">
            <a:solidFill>
              <a:schemeClr val="bg2">
                <a:lumMod val="25000"/>
              </a:schemeClr>
            </a:solidFill>
          </a:endParaRPr>
        </a:p>
      </dsp:txBody>
      <dsp:txXfrm>
        <a:off x="3409391" y="141006"/>
        <a:ext cx="2434512" cy="568377"/>
      </dsp:txXfrm>
    </dsp:sp>
    <dsp:sp modelId="{E08BCC38-CB8E-4FCE-94FA-4151FE51648F}">
      <dsp:nvSpPr>
        <dsp:cNvPr id="0" name=""/>
        <dsp:cNvSpPr/>
      </dsp:nvSpPr>
      <dsp:spPr>
        <a:xfrm rot="17692822">
          <a:off x="2576208" y="1629418"/>
          <a:ext cx="1148005" cy="21621"/>
        </a:xfrm>
        <a:custGeom>
          <a:avLst/>
          <a:gdLst/>
          <a:ahLst/>
          <a:cxnLst/>
          <a:rect l="0" t="0" r="0" b="0"/>
          <a:pathLst>
            <a:path>
              <a:moveTo>
                <a:pt x="0" y="10810"/>
              </a:moveTo>
              <a:lnTo>
                <a:pt x="1148005" y="108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3121511" y="1611529"/>
        <a:ext cx="57400" cy="57400"/>
      </dsp:txXfrm>
    </dsp:sp>
    <dsp:sp modelId="{752D3B13-1382-40A8-AB33-B78FBAE8FD84}">
      <dsp:nvSpPr>
        <dsp:cNvPr id="0" name=""/>
        <dsp:cNvSpPr/>
      </dsp:nvSpPr>
      <dsp:spPr>
        <a:xfrm>
          <a:off x="3391708" y="817628"/>
          <a:ext cx="2469878" cy="603743"/>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S" sz="1800" kern="1200" dirty="0" smtClean="0">
              <a:solidFill>
                <a:schemeClr val="bg2">
                  <a:lumMod val="25000"/>
                </a:schemeClr>
              </a:solidFill>
            </a:rPr>
            <a:t>b) Normativa obligatoria.</a:t>
          </a:r>
          <a:endParaRPr lang="es-ES" sz="1800" kern="1200" dirty="0">
            <a:solidFill>
              <a:schemeClr val="bg2">
                <a:lumMod val="25000"/>
              </a:schemeClr>
            </a:solidFill>
          </a:endParaRPr>
        </a:p>
      </dsp:txBody>
      <dsp:txXfrm>
        <a:off x="3409391" y="835311"/>
        <a:ext cx="2434512" cy="568377"/>
      </dsp:txXfrm>
    </dsp:sp>
    <dsp:sp modelId="{8C45E6CF-F49B-47BE-B63F-094CECA8CE40}">
      <dsp:nvSpPr>
        <dsp:cNvPr id="0" name=""/>
        <dsp:cNvSpPr/>
      </dsp:nvSpPr>
      <dsp:spPr>
        <a:xfrm rot="19457599">
          <a:off x="2852806" y="1976570"/>
          <a:ext cx="594809" cy="21621"/>
        </a:xfrm>
        <a:custGeom>
          <a:avLst/>
          <a:gdLst/>
          <a:ahLst/>
          <a:cxnLst/>
          <a:rect l="0" t="0" r="0" b="0"/>
          <a:pathLst>
            <a:path>
              <a:moveTo>
                <a:pt x="0" y="10810"/>
              </a:moveTo>
              <a:lnTo>
                <a:pt x="594809" y="108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3135341" y="1972511"/>
        <a:ext cx="29740" cy="29740"/>
      </dsp:txXfrm>
    </dsp:sp>
    <dsp:sp modelId="{7BFDB4EE-9986-490C-83FE-37EB89F2C6D5}">
      <dsp:nvSpPr>
        <dsp:cNvPr id="0" name=""/>
        <dsp:cNvSpPr/>
      </dsp:nvSpPr>
      <dsp:spPr>
        <a:xfrm>
          <a:off x="3391708" y="1511933"/>
          <a:ext cx="2469878" cy="603743"/>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S" sz="1800" kern="1200" dirty="0" smtClean="0">
              <a:solidFill>
                <a:schemeClr val="bg2">
                  <a:lumMod val="25000"/>
                </a:schemeClr>
              </a:solidFill>
            </a:rPr>
            <a:t>c) Códigos voluntarios o buenas prácticas.</a:t>
          </a:r>
          <a:endParaRPr lang="es-ES" sz="1800" kern="1200" dirty="0">
            <a:solidFill>
              <a:schemeClr val="bg2">
                <a:lumMod val="25000"/>
              </a:schemeClr>
            </a:solidFill>
          </a:endParaRPr>
        </a:p>
      </dsp:txBody>
      <dsp:txXfrm>
        <a:off x="3409391" y="1529616"/>
        <a:ext cx="2434512" cy="568377"/>
      </dsp:txXfrm>
    </dsp:sp>
    <dsp:sp modelId="{CEE49AB3-6BB4-4AF4-A5EA-BB1D4779C905}">
      <dsp:nvSpPr>
        <dsp:cNvPr id="0" name=""/>
        <dsp:cNvSpPr/>
      </dsp:nvSpPr>
      <dsp:spPr>
        <a:xfrm rot="2142401">
          <a:off x="2852806" y="2323723"/>
          <a:ext cx="594809" cy="21621"/>
        </a:xfrm>
        <a:custGeom>
          <a:avLst/>
          <a:gdLst/>
          <a:ahLst/>
          <a:cxnLst/>
          <a:rect l="0" t="0" r="0" b="0"/>
          <a:pathLst>
            <a:path>
              <a:moveTo>
                <a:pt x="0" y="10810"/>
              </a:moveTo>
              <a:lnTo>
                <a:pt x="594809" y="108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3135341" y="2319663"/>
        <a:ext cx="29740" cy="29740"/>
      </dsp:txXfrm>
    </dsp:sp>
    <dsp:sp modelId="{1D365260-A3E2-42F7-979C-83B8C814FEB5}">
      <dsp:nvSpPr>
        <dsp:cNvPr id="0" name=""/>
        <dsp:cNvSpPr/>
      </dsp:nvSpPr>
      <dsp:spPr>
        <a:xfrm>
          <a:off x="3391708" y="2206238"/>
          <a:ext cx="2469878" cy="603743"/>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S" sz="1800" kern="1200" dirty="0" smtClean="0">
              <a:solidFill>
                <a:schemeClr val="bg2">
                  <a:lumMod val="25000"/>
                </a:schemeClr>
              </a:solidFill>
            </a:rPr>
            <a:t>d) Expectativas de la sociedad.</a:t>
          </a:r>
          <a:endParaRPr lang="es-ES" sz="1800" kern="1200" dirty="0">
            <a:solidFill>
              <a:schemeClr val="bg2">
                <a:lumMod val="25000"/>
              </a:schemeClr>
            </a:solidFill>
          </a:endParaRPr>
        </a:p>
      </dsp:txBody>
      <dsp:txXfrm>
        <a:off x="3409391" y="2223921"/>
        <a:ext cx="2434512" cy="568377"/>
      </dsp:txXfrm>
    </dsp:sp>
    <dsp:sp modelId="{01FA3D59-7A8B-41A7-BB0A-35F255FF2F6F}">
      <dsp:nvSpPr>
        <dsp:cNvPr id="0" name=""/>
        <dsp:cNvSpPr/>
      </dsp:nvSpPr>
      <dsp:spPr>
        <a:xfrm rot="3907178">
          <a:off x="2576208" y="2670875"/>
          <a:ext cx="1148005" cy="21621"/>
        </a:xfrm>
        <a:custGeom>
          <a:avLst/>
          <a:gdLst/>
          <a:ahLst/>
          <a:cxnLst/>
          <a:rect l="0" t="0" r="0" b="0"/>
          <a:pathLst>
            <a:path>
              <a:moveTo>
                <a:pt x="0" y="10810"/>
              </a:moveTo>
              <a:lnTo>
                <a:pt x="1148005" y="108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3121511" y="2652986"/>
        <a:ext cx="57400" cy="57400"/>
      </dsp:txXfrm>
    </dsp:sp>
    <dsp:sp modelId="{229E8DF2-BCA6-4FA6-8746-1C7FEAD8487A}">
      <dsp:nvSpPr>
        <dsp:cNvPr id="0" name=""/>
        <dsp:cNvSpPr/>
      </dsp:nvSpPr>
      <dsp:spPr>
        <a:xfrm>
          <a:off x="3391708" y="2900543"/>
          <a:ext cx="2469878" cy="603743"/>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S" sz="1800" kern="1200" dirty="0" smtClean="0">
              <a:solidFill>
                <a:schemeClr val="bg2">
                  <a:lumMod val="25000"/>
                </a:schemeClr>
              </a:solidFill>
            </a:rPr>
            <a:t>e) Políticas o directrices organizacionales.</a:t>
          </a:r>
          <a:endParaRPr lang="es-ES" sz="1800" kern="1200" dirty="0">
            <a:solidFill>
              <a:schemeClr val="bg2">
                <a:lumMod val="25000"/>
              </a:schemeClr>
            </a:solidFill>
          </a:endParaRPr>
        </a:p>
      </dsp:txBody>
      <dsp:txXfrm>
        <a:off x="3409391" y="2918226"/>
        <a:ext cx="2434512" cy="568377"/>
      </dsp:txXfrm>
    </dsp:sp>
    <dsp:sp modelId="{8BDED1C1-87E0-4A23-9977-68BB216A3497}">
      <dsp:nvSpPr>
        <dsp:cNvPr id="0" name=""/>
        <dsp:cNvSpPr/>
      </dsp:nvSpPr>
      <dsp:spPr>
        <a:xfrm rot="4467012">
          <a:off x="2249356" y="3018028"/>
          <a:ext cx="1801708" cy="21621"/>
        </a:xfrm>
        <a:custGeom>
          <a:avLst/>
          <a:gdLst/>
          <a:ahLst/>
          <a:cxnLst/>
          <a:rect l="0" t="0" r="0" b="0"/>
          <a:pathLst>
            <a:path>
              <a:moveTo>
                <a:pt x="0" y="10810"/>
              </a:moveTo>
              <a:lnTo>
                <a:pt x="1801708" y="108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3105168" y="2983796"/>
        <a:ext cx="90085" cy="90085"/>
      </dsp:txXfrm>
    </dsp:sp>
    <dsp:sp modelId="{4EF92441-5389-4682-A0B2-69A4BE15E522}">
      <dsp:nvSpPr>
        <dsp:cNvPr id="0" name=""/>
        <dsp:cNvSpPr/>
      </dsp:nvSpPr>
      <dsp:spPr>
        <a:xfrm>
          <a:off x="3391708" y="3594848"/>
          <a:ext cx="2469878" cy="603743"/>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S" sz="1800" kern="1200" dirty="0" smtClean="0">
              <a:solidFill>
                <a:schemeClr val="bg2">
                  <a:lumMod val="25000"/>
                </a:schemeClr>
              </a:solidFill>
            </a:rPr>
            <a:t>f) Reglas, lineamientos, procedimientos internos.</a:t>
          </a:r>
          <a:endParaRPr lang="es-ES" sz="1800" kern="1200" dirty="0">
            <a:solidFill>
              <a:schemeClr val="bg2">
                <a:lumMod val="25000"/>
              </a:schemeClr>
            </a:solidFill>
          </a:endParaRPr>
        </a:p>
      </dsp:txBody>
      <dsp:txXfrm>
        <a:off x="3409391" y="3612531"/>
        <a:ext cx="2434512" cy="568377"/>
      </dsp:txXfrm>
    </dsp:sp>
    <dsp:sp modelId="{04918746-5225-434A-9AC4-DC419024ECEE}">
      <dsp:nvSpPr>
        <dsp:cNvPr id="0" name=""/>
        <dsp:cNvSpPr/>
      </dsp:nvSpPr>
      <dsp:spPr>
        <a:xfrm>
          <a:off x="5861586" y="3885909"/>
          <a:ext cx="482994" cy="21621"/>
        </a:xfrm>
        <a:custGeom>
          <a:avLst/>
          <a:gdLst/>
          <a:ahLst/>
          <a:cxnLst/>
          <a:rect l="0" t="0" r="0" b="0"/>
          <a:pathLst>
            <a:path>
              <a:moveTo>
                <a:pt x="0" y="10810"/>
              </a:moveTo>
              <a:lnTo>
                <a:pt x="482994" y="108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6091009" y="3884645"/>
        <a:ext cx="24149" cy="24149"/>
      </dsp:txXfrm>
    </dsp:sp>
    <dsp:sp modelId="{D51CC343-D6AD-4891-8504-7579C72DF9C1}">
      <dsp:nvSpPr>
        <dsp:cNvPr id="0" name=""/>
        <dsp:cNvSpPr/>
      </dsp:nvSpPr>
      <dsp:spPr>
        <a:xfrm>
          <a:off x="6344581" y="3594848"/>
          <a:ext cx="1207486" cy="603743"/>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CR" sz="1800" kern="1200" dirty="0" smtClean="0"/>
            <a:t>Resultados</a:t>
          </a:r>
          <a:endParaRPr lang="es-ES" sz="1800" kern="1200" dirty="0"/>
        </a:p>
      </dsp:txBody>
      <dsp:txXfrm>
        <a:off x="6362264" y="3612531"/>
        <a:ext cx="1172120" cy="568377"/>
      </dsp:txXfrm>
    </dsp:sp>
    <dsp:sp modelId="{0DF9CD3C-314E-42B2-B4AE-3835A0343CBB}">
      <dsp:nvSpPr>
        <dsp:cNvPr id="0" name=""/>
        <dsp:cNvSpPr/>
      </dsp:nvSpPr>
      <dsp:spPr>
        <a:xfrm rot="19777334">
          <a:off x="7513636" y="3744349"/>
          <a:ext cx="559857" cy="21621"/>
        </a:xfrm>
        <a:custGeom>
          <a:avLst/>
          <a:gdLst/>
          <a:ahLst/>
          <a:cxnLst/>
          <a:rect l="0" t="0" r="0" b="0"/>
          <a:pathLst>
            <a:path>
              <a:moveTo>
                <a:pt x="0" y="10810"/>
              </a:moveTo>
              <a:lnTo>
                <a:pt x="559857" y="108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7779569" y="3741164"/>
        <a:ext cx="27992" cy="27992"/>
      </dsp:txXfrm>
    </dsp:sp>
    <dsp:sp modelId="{4D9092C2-27F8-45C7-BE0A-BD34DF4C6043}">
      <dsp:nvSpPr>
        <dsp:cNvPr id="0" name=""/>
        <dsp:cNvSpPr/>
      </dsp:nvSpPr>
      <dsp:spPr>
        <a:xfrm>
          <a:off x="8035062" y="2890672"/>
          <a:ext cx="3298950" cy="1445856"/>
        </a:xfrm>
        <a:prstGeom prst="roundRect">
          <a:avLst>
            <a:gd name="adj" fmla="val 10000"/>
          </a:avLst>
        </a:prstGeom>
        <a:solidFill>
          <a:schemeClr val="tx2">
            <a:lumMod val="40000"/>
            <a:lumOff val="6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S" sz="1800" kern="1200" dirty="0" smtClean="0">
              <a:solidFill>
                <a:schemeClr val="bg2">
                  <a:lumMod val="25000"/>
                </a:schemeClr>
              </a:solidFill>
            </a:rPr>
            <a:t>Elementos analizados, comprendidos y documentados del marco normativo y del contexto organizativo relacionados con los procesos de trabajo.</a:t>
          </a:r>
          <a:endParaRPr lang="es-ES" sz="1800" kern="1200" dirty="0">
            <a:solidFill>
              <a:schemeClr val="bg2">
                <a:lumMod val="25000"/>
              </a:schemeClr>
            </a:solidFill>
          </a:endParaRPr>
        </a:p>
      </dsp:txBody>
      <dsp:txXfrm>
        <a:off x="8077410" y="2933020"/>
        <a:ext cx="3214254" cy="1361160"/>
      </dsp:txXfrm>
    </dsp:sp>
    <dsp:sp modelId="{2BE07BC5-43BE-4ED7-AC63-0F8346D16A87}">
      <dsp:nvSpPr>
        <dsp:cNvPr id="0" name=""/>
        <dsp:cNvSpPr/>
      </dsp:nvSpPr>
      <dsp:spPr>
        <a:xfrm rot="3470476">
          <a:off x="7339850" y="4270013"/>
          <a:ext cx="907429" cy="21621"/>
        </a:xfrm>
        <a:custGeom>
          <a:avLst/>
          <a:gdLst/>
          <a:ahLst/>
          <a:cxnLst/>
          <a:rect l="0" t="0" r="0" b="0"/>
          <a:pathLst>
            <a:path>
              <a:moveTo>
                <a:pt x="0" y="10810"/>
              </a:moveTo>
              <a:lnTo>
                <a:pt x="907429" y="108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7770879" y="4258139"/>
        <a:ext cx="45371" cy="45371"/>
      </dsp:txXfrm>
    </dsp:sp>
    <dsp:sp modelId="{17A31E0E-A730-4A9D-B994-A8329B298E67}">
      <dsp:nvSpPr>
        <dsp:cNvPr id="0" name=""/>
        <dsp:cNvSpPr/>
      </dsp:nvSpPr>
      <dsp:spPr>
        <a:xfrm>
          <a:off x="8035062" y="4427090"/>
          <a:ext cx="3298950" cy="475677"/>
        </a:xfrm>
        <a:prstGeom prst="roundRect">
          <a:avLst>
            <a:gd name="adj" fmla="val 10000"/>
          </a:avLst>
        </a:prstGeom>
        <a:solidFill>
          <a:schemeClr val="tx2">
            <a:lumMod val="40000"/>
            <a:lumOff val="6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S" sz="1800" kern="1200" dirty="0" smtClean="0">
              <a:solidFill>
                <a:schemeClr val="bg2">
                  <a:lumMod val="25000"/>
                </a:schemeClr>
              </a:solidFill>
            </a:rPr>
            <a:t>Base para el análisis funcional y el secuencial.</a:t>
          </a:r>
          <a:endParaRPr lang="es-ES" sz="1800" kern="1200" dirty="0">
            <a:solidFill>
              <a:schemeClr val="bg2">
                <a:lumMod val="25000"/>
              </a:schemeClr>
            </a:solidFill>
          </a:endParaRPr>
        </a:p>
      </dsp:txBody>
      <dsp:txXfrm>
        <a:off x="8048994" y="4441022"/>
        <a:ext cx="3271086" cy="44781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CFB16-3B14-4A9B-B159-4B3D39C6355F}">
      <dsp:nvSpPr>
        <dsp:cNvPr id="0" name=""/>
        <dsp:cNvSpPr/>
      </dsp:nvSpPr>
      <dsp:spPr>
        <a:xfrm>
          <a:off x="6366" y="1831516"/>
          <a:ext cx="1158062" cy="579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t>Función</a:t>
          </a:r>
          <a:endParaRPr lang="es-MX" sz="1800" kern="1200" dirty="0"/>
        </a:p>
      </dsp:txBody>
      <dsp:txXfrm>
        <a:off x="23325" y="1848475"/>
        <a:ext cx="1124144" cy="545113"/>
      </dsp:txXfrm>
    </dsp:sp>
    <dsp:sp modelId="{DA3845D3-CEA4-4123-83DB-F63D56AD2D15}">
      <dsp:nvSpPr>
        <dsp:cNvPr id="0" name=""/>
        <dsp:cNvSpPr/>
      </dsp:nvSpPr>
      <dsp:spPr>
        <a:xfrm>
          <a:off x="1164429" y="2111285"/>
          <a:ext cx="463225" cy="19492"/>
        </a:xfrm>
        <a:custGeom>
          <a:avLst/>
          <a:gdLst/>
          <a:ahLst/>
          <a:cxnLst/>
          <a:rect l="0" t="0" r="0" b="0"/>
          <a:pathLst>
            <a:path>
              <a:moveTo>
                <a:pt x="0" y="9746"/>
              </a:moveTo>
              <a:lnTo>
                <a:pt x="463225" y="9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1384461" y="2109451"/>
        <a:ext cx="23161" cy="23161"/>
      </dsp:txXfrm>
    </dsp:sp>
    <dsp:sp modelId="{A6767FA2-C483-433C-8B5C-9E8E0DA09F7B}">
      <dsp:nvSpPr>
        <dsp:cNvPr id="0" name=""/>
        <dsp:cNvSpPr/>
      </dsp:nvSpPr>
      <dsp:spPr>
        <a:xfrm>
          <a:off x="1627654" y="1831516"/>
          <a:ext cx="1158062" cy="579031"/>
        </a:xfrm>
        <a:prstGeom prst="roundRect">
          <a:avLst>
            <a:gd name="adj" fmla="val 10000"/>
          </a:avLst>
        </a:prstGeom>
        <a:solidFill>
          <a:srgbClr val="FF9C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Análisis </a:t>
          </a:r>
          <a:r>
            <a:rPr lang="es-MX" sz="1800" b="1" kern="1200" dirty="0" smtClean="0"/>
            <a:t>funcional</a:t>
          </a:r>
          <a:endParaRPr lang="es-MX" sz="1800" b="1" kern="1200" dirty="0"/>
        </a:p>
      </dsp:txBody>
      <dsp:txXfrm>
        <a:off x="1644613" y="1848475"/>
        <a:ext cx="1124144" cy="545113"/>
      </dsp:txXfrm>
    </dsp:sp>
    <dsp:sp modelId="{689F55DE-715B-49F7-81A9-37CBD5B28033}">
      <dsp:nvSpPr>
        <dsp:cNvPr id="0" name=""/>
        <dsp:cNvSpPr/>
      </dsp:nvSpPr>
      <dsp:spPr>
        <a:xfrm rot="17193330">
          <a:off x="2204494" y="1332146"/>
          <a:ext cx="1625671" cy="19492"/>
        </a:xfrm>
        <a:custGeom>
          <a:avLst/>
          <a:gdLst/>
          <a:ahLst/>
          <a:cxnLst/>
          <a:rect l="0" t="0" r="0" b="0"/>
          <a:pathLst>
            <a:path>
              <a:moveTo>
                <a:pt x="0" y="9746"/>
              </a:moveTo>
              <a:lnTo>
                <a:pt x="1625671" y="9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2976688" y="1301251"/>
        <a:ext cx="81283" cy="81283"/>
      </dsp:txXfrm>
    </dsp:sp>
    <dsp:sp modelId="{FEBD9658-9FD4-4178-A540-F83B7F968046}">
      <dsp:nvSpPr>
        <dsp:cNvPr id="0" name=""/>
        <dsp:cNvSpPr/>
      </dsp:nvSpPr>
      <dsp:spPr>
        <a:xfrm>
          <a:off x="3248942" y="86755"/>
          <a:ext cx="3005357" cy="951996"/>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S" sz="1800" kern="1200" dirty="0" smtClean="0">
              <a:solidFill>
                <a:schemeClr val="bg2">
                  <a:lumMod val="25000"/>
                </a:schemeClr>
              </a:solidFill>
            </a:rPr>
            <a:t>a) Identificar objetivos y estrategias (oficializados).</a:t>
          </a:r>
          <a:endParaRPr lang="es-MX" sz="1800" kern="1200" dirty="0">
            <a:solidFill>
              <a:schemeClr val="bg2">
                <a:lumMod val="25000"/>
              </a:schemeClr>
            </a:solidFill>
          </a:endParaRPr>
        </a:p>
      </dsp:txBody>
      <dsp:txXfrm>
        <a:off x="3276825" y="114638"/>
        <a:ext cx="2949591" cy="896230"/>
      </dsp:txXfrm>
    </dsp:sp>
    <dsp:sp modelId="{70B0EE06-F6BC-4BD1-88A1-2B62EF45E150}">
      <dsp:nvSpPr>
        <dsp:cNvPr id="0" name=""/>
        <dsp:cNvSpPr/>
      </dsp:nvSpPr>
      <dsp:spPr>
        <a:xfrm rot="18703599">
          <a:off x="2669342" y="1851572"/>
          <a:ext cx="695974" cy="19492"/>
        </a:xfrm>
        <a:custGeom>
          <a:avLst/>
          <a:gdLst/>
          <a:ahLst/>
          <a:cxnLst/>
          <a:rect l="0" t="0" r="0" b="0"/>
          <a:pathLst>
            <a:path>
              <a:moveTo>
                <a:pt x="0" y="9746"/>
              </a:moveTo>
              <a:lnTo>
                <a:pt x="695974" y="9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2999930" y="1843919"/>
        <a:ext cx="34798" cy="34798"/>
      </dsp:txXfrm>
    </dsp:sp>
    <dsp:sp modelId="{D5DD1F66-A00C-404D-9120-FBB633E5E0A1}">
      <dsp:nvSpPr>
        <dsp:cNvPr id="0" name=""/>
        <dsp:cNvSpPr/>
      </dsp:nvSpPr>
      <dsp:spPr>
        <a:xfrm>
          <a:off x="3248942" y="1125607"/>
          <a:ext cx="3005357" cy="951996"/>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s-ES" sz="1600" kern="1200" dirty="0" smtClean="0">
              <a:solidFill>
                <a:schemeClr val="bg2">
                  <a:lumMod val="25000"/>
                </a:schemeClr>
              </a:solidFill>
            </a:rPr>
            <a:t>b) Determinar funciones para el logro de los objetivos: se identifican agrupando los procesos encaminados a cada objetivo.</a:t>
          </a:r>
          <a:endParaRPr lang="es-ES" sz="1600" kern="1200" dirty="0">
            <a:solidFill>
              <a:schemeClr val="bg2">
                <a:lumMod val="25000"/>
              </a:schemeClr>
            </a:solidFill>
          </a:endParaRPr>
        </a:p>
      </dsp:txBody>
      <dsp:txXfrm>
        <a:off x="3276825" y="1153490"/>
        <a:ext cx="2949591" cy="896230"/>
      </dsp:txXfrm>
    </dsp:sp>
    <dsp:sp modelId="{A198BA11-62CE-46BC-9035-A21C6344C626}">
      <dsp:nvSpPr>
        <dsp:cNvPr id="0" name=""/>
        <dsp:cNvSpPr/>
      </dsp:nvSpPr>
      <dsp:spPr>
        <a:xfrm rot="2896401">
          <a:off x="2669342" y="2370998"/>
          <a:ext cx="695974" cy="19492"/>
        </a:xfrm>
        <a:custGeom>
          <a:avLst/>
          <a:gdLst/>
          <a:ahLst/>
          <a:cxnLst/>
          <a:rect l="0" t="0" r="0" b="0"/>
          <a:pathLst>
            <a:path>
              <a:moveTo>
                <a:pt x="0" y="9746"/>
              </a:moveTo>
              <a:lnTo>
                <a:pt x="695974" y="9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2999930" y="2363345"/>
        <a:ext cx="34798" cy="34798"/>
      </dsp:txXfrm>
    </dsp:sp>
    <dsp:sp modelId="{01010138-6378-43F3-BC3E-38BCB4D05A9C}">
      <dsp:nvSpPr>
        <dsp:cNvPr id="0" name=""/>
        <dsp:cNvSpPr/>
      </dsp:nvSpPr>
      <dsp:spPr>
        <a:xfrm>
          <a:off x="3248942" y="2164459"/>
          <a:ext cx="3005357" cy="951996"/>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S" sz="1800" kern="1200" dirty="0" smtClean="0">
              <a:solidFill>
                <a:schemeClr val="bg2">
                  <a:lumMod val="25000"/>
                </a:schemeClr>
              </a:solidFill>
            </a:rPr>
            <a:t>c) Identificar los procesos o grandes actividades que constituyen las funciones.</a:t>
          </a:r>
          <a:endParaRPr lang="es-ES" sz="1800" kern="1200" dirty="0">
            <a:solidFill>
              <a:schemeClr val="bg2">
                <a:lumMod val="25000"/>
              </a:schemeClr>
            </a:solidFill>
          </a:endParaRPr>
        </a:p>
      </dsp:txBody>
      <dsp:txXfrm>
        <a:off x="3276825" y="2192342"/>
        <a:ext cx="2949591" cy="896230"/>
      </dsp:txXfrm>
    </dsp:sp>
    <dsp:sp modelId="{B2535A1F-8215-4398-AE20-EE3072E6B82E}">
      <dsp:nvSpPr>
        <dsp:cNvPr id="0" name=""/>
        <dsp:cNvSpPr/>
      </dsp:nvSpPr>
      <dsp:spPr>
        <a:xfrm rot="4406670">
          <a:off x="2204494" y="2890424"/>
          <a:ext cx="1625671" cy="19492"/>
        </a:xfrm>
        <a:custGeom>
          <a:avLst/>
          <a:gdLst/>
          <a:ahLst/>
          <a:cxnLst/>
          <a:rect l="0" t="0" r="0" b="0"/>
          <a:pathLst>
            <a:path>
              <a:moveTo>
                <a:pt x="0" y="9746"/>
              </a:moveTo>
              <a:lnTo>
                <a:pt x="1625671" y="9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2976688" y="2859528"/>
        <a:ext cx="81283" cy="81283"/>
      </dsp:txXfrm>
    </dsp:sp>
    <dsp:sp modelId="{1B7056D8-CD58-4CE8-B9EA-2354FF4A728C}">
      <dsp:nvSpPr>
        <dsp:cNvPr id="0" name=""/>
        <dsp:cNvSpPr/>
      </dsp:nvSpPr>
      <dsp:spPr>
        <a:xfrm>
          <a:off x="3248942" y="3203310"/>
          <a:ext cx="3005357" cy="951996"/>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bg2">
                  <a:lumMod val="25000"/>
                </a:schemeClr>
              </a:solidFill>
            </a:rPr>
            <a:t>d) Analizar los elementos constitutivos de cada proceso para identificar las operaciones (análisis secuencial)</a:t>
          </a:r>
          <a:endParaRPr lang="es-CR" sz="1800" kern="1200" dirty="0">
            <a:solidFill>
              <a:schemeClr val="bg2">
                <a:lumMod val="25000"/>
              </a:schemeClr>
            </a:solidFill>
          </a:endParaRPr>
        </a:p>
      </dsp:txBody>
      <dsp:txXfrm>
        <a:off x="3276825" y="3231193"/>
        <a:ext cx="2949591" cy="896230"/>
      </dsp:txXfrm>
    </dsp:sp>
    <dsp:sp modelId="{6D66F1D6-A3D1-405C-A808-671441C08E31}">
      <dsp:nvSpPr>
        <dsp:cNvPr id="0" name=""/>
        <dsp:cNvSpPr/>
      </dsp:nvSpPr>
      <dsp:spPr>
        <a:xfrm>
          <a:off x="6254300" y="3669562"/>
          <a:ext cx="463225" cy="19492"/>
        </a:xfrm>
        <a:custGeom>
          <a:avLst/>
          <a:gdLst/>
          <a:ahLst/>
          <a:cxnLst/>
          <a:rect l="0" t="0" r="0" b="0"/>
          <a:pathLst>
            <a:path>
              <a:moveTo>
                <a:pt x="0" y="9746"/>
              </a:moveTo>
              <a:lnTo>
                <a:pt x="463225" y="9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6474332" y="3667728"/>
        <a:ext cx="23161" cy="23161"/>
      </dsp:txXfrm>
    </dsp:sp>
    <dsp:sp modelId="{FAE7AEAC-5386-4A96-B616-80E7C3ACA045}">
      <dsp:nvSpPr>
        <dsp:cNvPr id="0" name=""/>
        <dsp:cNvSpPr/>
      </dsp:nvSpPr>
      <dsp:spPr>
        <a:xfrm>
          <a:off x="6717525" y="3389793"/>
          <a:ext cx="1158062" cy="579031"/>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CR" sz="1800" kern="1200" dirty="0" smtClean="0"/>
            <a:t>Resultados</a:t>
          </a:r>
          <a:endParaRPr lang="es-CR" sz="1800" kern="1200" dirty="0"/>
        </a:p>
      </dsp:txBody>
      <dsp:txXfrm>
        <a:off x="6734484" y="3406752"/>
        <a:ext cx="1124144" cy="545113"/>
      </dsp:txXfrm>
    </dsp:sp>
    <dsp:sp modelId="{E8760031-ED63-4194-B616-D4C62D00D25D}">
      <dsp:nvSpPr>
        <dsp:cNvPr id="0" name=""/>
        <dsp:cNvSpPr/>
      </dsp:nvSpPr>
      <dsp:spPr>
        <a:xfrm rot="17589623">
          <a:off x="7518314" y="3128136"/>
          <a:ext cx="1177771" cy="19492"/>
        </a:xfrm>
        <a:custGeom>
          <a:avLst/>
          <a:gdLst/>
          <a:ahLst/>
          <a:cxnLst/>
          <a:rect l="0" t="0" r="0" b="0"/>
          <a:pathLst>
            <a:path>
              <a:moveTo>
                <a:pt x="0" y="9746"/>
              </a:moveTo>
              <a:lnTo>
                <a:pt x="1177771" y="9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8077756" y="3108438"/>
        <a:ext cx="58888" cy="58888"/>
      </dsp:txXfrm>
    </dsp:sp>
    <dsp:sp modelId="{8F5C2030-2144-4658-BD02-E6097C94AE57}">
      <dsp:nvSpPr>
        <dsp:cNvPr id="0" name=""/>
        <dsp:cNvSpPr/>
      </dsp:nvSpPr>
      <dsp:spPr>
        <a:xfrm>
          <a:off x="8338812" y="2098458"/>
          <a:ext cx="2999579" cy="995997"/>
        </a:xfrm>
        <a:prstGeom prst="roundRect">
          <a:avLst>
            <a:gd name="adj" fmla="val 10000"/>
          </a:avLst>
        </a:prstGeom>
        <a:solidFill>
          <a:schemeClr val="accent1">
            <a:lumMod val="60000"/>
            <a:lumOff val="4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S" sz="1800" kern="1200" dirty="0" smtClean="0">
              <a:solidFill>
                <a:schemeClr val="bg2">
                  <a:lumMod val="25000"/>
                </a:schemeClr>
              </a:solidFill>
            </a:rPr>
            <a:t>Modelo representativo de los procesos y las funciones, y sus relaciones.</a:t>
          </a:r>
          <a:endParaRPr lang="es-ES" sz="1800" kern="1200" dirty="0">
            <a:solidFill>
              <a:schemeClr val="bg2">
                <a:lumMod val="25000"/>
              </a:schemeClr>
            </a:solidFill>
          </a:endParaRPr>
        </a:p>
      </dsp:txBody>
      <dsp:txXfrm>
        <a:off x="8367984" y="2127630"/>
        <a:ext cx="2941235" cy="937653"/>
      </dsp:txXfrm>
    </dsp:sp>
    <dsp:sp modelId="{96A4431B-24EC-42D0-90A0-6F0D32EE3710}">
      <dsp:nvSpPr>
        <dsp:cNvPr id="0" name=""/>
        <dsp:cNvSpPr/>
      </dsp:nvSpPr>
      <dsp:spPr>
        <a:xfrm>
          <a:off x="7875587" y="3669562"/>
          <a:ext cx="463225" cy="19492"/>
        </a:xfrm>
        <a:custGeom>
          <a:avLst/>
          <a:gdLst/>
          <a:ahLst/>
          <a:cxnLst/>
          <a:rect l="0" t="0" r="0" b="0"/>
          <a:pathLst>
            <a:path>
              <a:moveTo>
                <a:pt x="0" y="9746"/>
              </a:moveTo>
              <a:lnTo>
                <a:pt x="463225" y="9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8095619" y="3667728"/>
        <a:ext cx="23161" cy="23161"/>
      </dsp:txXfrm>
    </dsp:sp>
    <dsp:sp modelId="{AE0E4157-7330-40D2-ADD5-4AE56956F5DB}">
      <dsp:nvSpPr>
        <dsp:cNvPr id="0" name=""/>
        <dsp:cNvSpPr/>
      </dsp:nvSpPr>
      <dsp:spPr>
        <a:xfrm>
          <a:off x="8338812" y="3181310"/>
          <a:ext cx="2999579" cy="995997"/>
        </a:xfrm>
        <a:prstGeom prst="roundRect">
          <a:avLst>
            <a:gd name="adj" fmla="val 10000"/>
          </a:avLst>
        </a:prstGeom>
        <a:solidFill>
          <a:schemeClr val="accent1">
            <a:lumMod val="60000"/>
            <a:lumOff val="4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S" sz="1800" kern="1200" dirty="0" smtClean="0">
              <a:solidFill>
                <a:schemeClr val="bg2">
                  <a:lumMod val="25000"/>
                </a:schemeClr>
              </a:solidFill>
            </a:rPr>
            <a:t>Base para un cuadro de clasificación funcional de documentos.</a:t>
          </a:r>
          <a:endParaRPr lang="es-ES" sz="1800" kern="1200" dirty="0">
            <a:solidFill>
              <a:schemeClr val="bg2">
                <a:lumMod val="25000"/>
              </a:schemeClr>
            </a:solidFill>
          </a:endParaRPr>
        </a:p>
      </dsp:txBody>
      <dsp:txXfrm>
        <a:off x="8367984" y="3210482"/>
        <a:ext cx="2941235" cy="937653"/>
      </dsp:txXfrm>
    </dsp:sp>
    <dsp:sp modelId="{02C17E0C-03C9-4B52-B843-33C357BDE12D}">
      <dsp:nvSpPr>
        <dsp:cNvPr id="0" name=""/>
        <dsp:cNvSpPr/>
      </dsp:nvSpPr>
      <dsp:spPr>
        <a:xfrm rot="4010377">
          <a:off x="7518314" y="4210989"/>
          <a:ext cx="1177771" cy="19492"/>
        </a:xfrm>
        <a:custGeom>
          <a:avLst/>
          <a:gdLst/>
          <a:ahLst/>
          <a:cxnLst/>
          <a:rect l="0" t="0" r="0" b="0"/>
          <a:pathLst>
            <a:path>
              <a:moveTo>
                <a:pt x="0" y="9746"/>
              </a:moveTo>
              <a:lnTo>
                <a:pt x="1177771" y="9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8077756" y="4191291"/>
        <a:ext cx="58888" cy="58888"/>
      </dsp:txXfrm>
    </dsp:sp>
    <dsp:sp modelId="{959CFB5C-A03A-49CF-A17F-7465954FE043}">
      <dsp:nvSpPr>
        <dsp:cNvPr id="0" name=""/>
        <dsp:cNvSpPr/>
      </dsp:nvSpPr>
      <dsp:spPr>
        <a:xfrm>
          <a:off x="8338812" y="4264162"/>
          <a:ext cx="2999579" cy="995997"/>
        </a:xfrm>
        <a:prstGeom prst="roundRect">
          <a:avLst>
            <a:gd name="adj" fmla="val 10000"/>
          </a:avLst>
        </a:prstGeom>
        <a:solidFill>
          <a:schemeClr val="accent1">
            <a:lumMod val="60000"/>
            <a:lumOff val="4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s-ES" sz="1600" kern="1200" dirty="0" smtClean="0">
              <a:solidFill>
                <a:schemeClr val="bg2">
                  <a:lumMod val="25000"/>
                </a:schemeClr>
              </a:solidFill>
            </a:rPr>
            <a:t>Documentación sobre la jerarquía de funciones, procesos y operaciones. Base para tesauros o normas de indización.</a:t>
          </a:r>
          <a:endParaRPr lang="es-ES" sz="1600" kern="1200" dirty="0">
            <a:solidFill>
              <a:schemeClr val="bg2">
                <a:lumMod val="25000"/>
              </a:schemeClr>
            </a:solidFill>
          </a:endParaRPr>
        </a:p>
      </dsp:txBody>
      <dsp:txXfrm>
        <a:off x="8367984" y="4293334"/>
        <a:ext cx="2941235" cy="93765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30DA3-BDB9-46DB-A69B-D4FC98AE3DC7}">
      <dsp:nvSpPr>
        <dsp:cNvPr id="0" name=""/>
        <dsp:cNvSpPr/>
      </dsp:nvSpPr>
      <dsp:spPr>
        <a:xfrm>
          <a:off x="1018563" y="882"/>
          <a:ext cx="799063" cy="51939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CR" sz="900" kern="1200" dirty="0" smtClean="0"/>
            <a:t>Acción</a:t>
          </a:r>
          <a:endParaRPr lang="es-CR" sz="900" kern="1200" dirty="0"/>
        </a:p>
      </dsp:txBody>
      <dsp:txXfrm>
        <a:off x="1043918" y="26237"/>
        <a:ext cx="748353" cy="468681"/>
      </dsp:txXfrm>
    </dsp:sp>
    <dsp:sp modelId="{F13D660E-0101-4100-B43A-BDF7DDDE01AE}">
      <dsp:nvSpPr>
        <dsp:cNvPr id="0" name=""/>
        <dsp:cNvSpPr/>
      </dsp:nvSpPr>
      <dsp:spPr>
        <a:xfrm>
          <a:off x="380152" y="260578"/>
          <a:ext cx="2075885" cy="2075885"/>
        </a:xfrm>
        <a:custGeom>
          <a:avLst/>
          <a:gdLst/>
          <a:ahLst/>
          <a:cxnLst/>
          <a:rect l="0" t="0" r="0" b="0"/>
          <a:pathLst>
            <a:path>
              <a:moveTo>
                <a:pt x="1544584" y="132051"/>
              </a:moveTo>
              <a:arcTo wR="1037942" hR="1037942" stAng="17953029" swAng="121218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8E6534B-2A4D-4D48-B87C-1227DEF0A9E2}">
      <dsp:nvSpPr>
        <dsp:cNvPr id="0" name=""/>
        <dsp:cNvSpPr/>
      </dsp:nvSpPr>
      <dsp:spPr>
        <a:xfrm>
          <a:off x="2005705" y="718083"/>
          <a:ext cx="799063" cy="51939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CR" sz="900" kern="1200" dirty="0" smtClean="0"/>
            <a:t>Función</a:t>
          </a:r>
          <a:endParaRPr lang="es-CR" sz="900" kern="1200" dirty="0"/>
        </a:p>
      </dsp:txBody>
      <dsp:txXfrm>
        <a:off x="2031060" y="743438"/>
        <a:ext cx="748353" cy="468681"/>
      </dsp:txXfrm>
    </dsp:sp>
    <dsp:sp modelId="{1FFD3ECB-80D5-42B6-B5CC-BA5AFD074083}">
      <dsp:nvSpPr>
        <dsp:cNvPr id="0" name=""/>
        <dsp:cNvSpPr/>
      </dsp:nvSpPr>
      <dsp:spPr>
        <a:xfrm>
          <a:off x="380152" y="260578"/>
          <a:ext cx="2075885" cy="2075885"/>
        </a:xfrm>
        <a:custGeom>
          <a:avLst/>
          <a:gdLst/>
          <a:ahLst/>
          <a:cxnLst/>
          <a:rect l="0" t="0" r="0" b="0"/>
          <a:pathLst>
            <a:path>
              <a:moveTo>
                <a:pt x="2073400" y="1109728"/>
              </a:moveTo>
              <a:arcTo wR="1037942" hR="1037942" stAng="21837950" swAng="136022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6E13882-CC78-4968-839C-00F5A6BEAEF0}">
      <dsp:nvSpPr>
        <dsp:cNvPr id="0" name=""/>
        <dsp:cNvSpPr/>
      </dsp:nvSpPr>
      <dsp:spPr>
        <a:xfrm>
          <a:off x="1628651" y="1878538"/>
          <a:ext cx="799063" cy="51939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CR" sz="900" kern="1200" dirty="0" err="1" smtClean="0"/>
            <a:t>Subfunción</a:t>
          </a:r>
          <a:r>
            <a:rPr lang="es-CR" sz="900" kern="1200" dirty="0" smtClean="0"/>
            <a:t> / Proceso trabajo</a:t>
          </a:r>
          <a:endParaRPr lang="es-CR" sz="900" kern="1200" dirty="0"/>
        </a:p>
      </dsp:txBody>
      <dsp:txXfrm>
        <a:off x="1654006" y="1903893"/>
        <a:ext cx="748353" cy="468681"/>
      </dsp:txXfrm>
    </dsp:sp>
    <dsp:sp modelId="{1637C3C7-A370-43EC-A085-711649814849}">
      <dsp:nvSpPr>
        <dsp:cNvPr id="0" name=""/>
        <dsp:cNvSpPr/>
      </dsp:nvSpPr>
      <dsp:spPr>
        <a:xfrm>
          <a:off x="380152" y="260578"/>
          <a:ext cx="2075885" cy="2075885"/>
        </a:xfrm>
        <a:custGeom>
          <a:avLst/>
          <a:gdLst/>
          <a:ahLst/>
          <a:cxnLst/>
          <a:rect l="0" t="0" r="0" b="0"/>
          <a:pathLst>
            <a:path>
              <a:moveTo>
                <a:pt x="1165424" y="2068026"/>
              </a:moveTo>
              <a:arcTo wR="1037942" hR="1037942" stAng="4976700" swAng="84660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2FA3849-1EDE-45F8-B3BA-9BBF8780FA4E}">
      <dsp:nvSpPr>
        <dsp:cNvPr id="0" name=""/>
        <dsp:cNvSpPr/>
      </dsp:nvSpPr>
      <dsp:spPr>
        <a:xfrm>
          <a:off x="408476" y="1878538"/>
          <a:ext cx="799063" cy="51939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CR" sz="900" kern="1200" dirty="0" smtClean="0"/>
            <a:t>Actividad</a:t>
          </a:r>
          <a:endParaRPr lang="es-CR" sz="900" kern="1200" dirty="0"/>
        </a:p>
      </dsp:txBody>
      <dsp:txXfrm>
        <a:off x="433831" y="1903893"/>
        <a:ext cx="748353" cy="468681"/>
      </dsp:txXfrm>
    </dsp:sp>
    <dsp:sp modelId="{27EC95C0-C333-4B4A-BD9E-8B557DDFE83C}">
      <dsp:nvSpPr>
        <dsp:cNvPr id="0" name=""/>
        <dsp:cNvSpPr/>
      </dsp:nvSpPr>
      <dsp:spPr>
        <a:xfrm>
          <a:off x="380152" y="260578"/>
          <a:ext cx="2075885" cy="2075885"/>
        </a:xfrm>
        <a:custGeom>
          <a:avLst/>
          <a:gdLst/>
          <a:ahLst/>
          <a:cxnLst/>
          <a:rect l="0" t="0" r="0" b="0"/>
          <a:pathLst>
            <a:path>
              <a:moveTo>
                <a:pt x="110156" y="1503278"/>
              </a:moveTo>
              <a:arcTo wR="1037942" hR="1037942" stAng="9201825" swAng="136022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344D801-AAA2-4A2B-BB42-02DF4E45AA58}">
      <dsp:nvSpPr>
        <dsp:cNvPr id="0" name=""/>
        <dsp:cNvSpPr/>
      </dsp:nvSpPr>
      <dsp:spPr>
        <a:xfrm>
          <a:off x="31421" y="718083"/>
          <a:ext cx="799063" cy="51939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CR" sz="900" kern="1200" dirty="0" smtClean="0"/>
            <a:t>Operación / Tarea (secuencia)</a:t>
          </a:r>
          <a:endParaRPr lang="es-CR" sz="900" kern="1200" dirty="0"/>
        </a:p>
      </dsp:txBody>
      <dsp:txXfrm>
        <a:off x="56776" y="743438"/>
        <a:ext cx="748353" cy="468681"/>
      </dsp:txXfrm>
    </dsp:sp>
    <dsp:sp modelId="{DD596E7B-78D9-472A-9277-AAB2D68E6616}">
      <dsp:nvSpPr>
        <dsp:cNvPr id="0" name=""/>
        <dsp:cNvSpPr/>
      </dsp:nvSpPr>
      <dsp:spPr>
        <a:xfrm>
          <a:off x="380152" y="260578"/>
          <a:ext cx="2075885" cy="2075885"/>
        </a:xfrm>
        <a:custGeom>
          <a:avLst/>
          <a:gdLst/>
          <a:ahLst/>
          <a:cxnLst/>
          <a:rect l="0" t="0" r="0" b="0"/>
          <a:pathLst>
            <a:path>
              <a:moveTo>
                <a:pt x="249624" y="362754"/>
              </a:moveTo>
              <a:arcTo wR="1037942" hR="1037942" stAng="13234787" swAng="121218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CFB16-3B14-4A9B-B159-4B3D39C6355F}">
      <dsp:nvSpPr>
        <dsp:cNvPr id="0" name=""/>
        <dsp:cNvSpPr/>
      </dsp:nvSpPr>
      <dsp:spPr>
        <a:xfrm>
          <a:off x="9112" y="2180777"/>
          <a:ext cx="1211233" cy="6056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t>Función</a:t>
          </a:r>
          <a:endParaRPr lang="es-MX" sz="1800" kern="1200" dirty="0"/>
        </a:p>
      </dsp:txBody>
      <dsp:txXfrm>
        <a:off x="26850" y="2198515"/>
        <a:ext cx="1175757" cy="570140"/>
      </dsp:txXfrm>
    </dsp:sp>
    <dsp:sp modelId="{FC9DA584-9F4E-4295-A1B2-FDE4BE6EB0D2}">
      <dsp:nvSpPr>
        <dsp:cNvPr id="0" name=""/>
        <dsp:cNvSpPr/>
      </dsp:nvSpPr>
      <dsp:spPr>
        <a:xfrm>
          <a:off x="1220345" y="2472841"/>
          <a:ext cx="484493" cy="21490"/>
        </a:xfrm>
        <a:custGeom>
          <a:avLst/>
          <a:gdLst/>
          <a:ahLst/>
          <a:cxnLst/>
          <a:rect l="0" t="0" r="0" b="0"/>
          <a:pathLst>
            <a:path>
              <a:moveTo>
                <a:pt x="0" y="10745"/>
              </a:moveTo>
              <a:lnTo>
                <a:pt x="484493" y="107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1450480" y="2471473"/>
        <a:ext cx="24224" cy="24224"/>
      </dsp:txXfrm>
    </dsp:sp>
    <dsp:sp modelId="{FCEA4033-B08A-4A57-9FC0-2D6A6CDE6F19}">
      <dsp:nvSpPr>
        <dsp:cNvPr id="0" name=""/>
        <dsp:cNvSpPr/>
      </dsp:nvSpPr>
      <dsp:spPr>
        <a:xfrm>
          <a:off x="1704839" y="2180777"/>
          <a:ext cx="1211233" cy="605616"/>
        </a:xfrm>
        <a:prstGeom prst="roundRect">
          <a:avLst>
            <a:gd name="adj" fmla="val 10000"/>
          </a:avLst>
        </a:prstGeom>
        <a:solidFill>
          <a:srgbClr val="FF9C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t>Análisis </a:t>
          </a:r>
          <a:r>
            <a:rPr lang="es-MX" sz="1800" kern="1200" dirty="0" smtClean="0"/>
            <a:t>secuencial</a:t>
          </a:r>
          <a:endParaRPr lang="es-MX" sz="1800" kern="1200" dirty="0"/>
        </a:p>
      </dsp:txBody>
      <dsp:txXfrm>
        <a:off x="1722577" y="2198515"/>
        <a:ext cx="1175757" cy="570140"/>
      </dsp:txXfrm>
    </dsp:sp>
    <dsp:sp modelId="{6BDB1248-4CFE-480E-B577-4DB2AEBC8CB4}">
      <dsp:nvSpPr>
        <dsp:cNvPr id="0" name=""/>
        <dsp:cNvSpPr/>
      </dsp:nvSpPr>
      <dsp:spPr>
        <a:xfrm rot="17045160">
          <a:off x="2162967" y="1507418"/>
          <a:ext cx="1990702" cy="21490"/>
        </a:xfrm>
        <a:custGeom>
          <a:avLst/>
          <a:gdLst/>
          <a:ahLst/>
          <a:cxnLst/>
          <a:rect l="0" t="0" r="0" b="0"/>
          <a:pathLst>
            <a:path>
              <a:moveTo>
                <a:pt x="0" y="10745"/>
              </a:moveTo>
              <a:lnTo>
                <a:pt x="1990702" y="107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3108551" y="1468395"/>
        <a:ext cx="99535" cy="99535"/>
      </dsp:txXfrm>
    </dsp:sp>
    <dsp:sp modelId="{2D35A99D-C0A8-415C-8FE5-2F562E8680D7}">
      <dsp:nvSpPr>
        <dsp:cNvPr id="0" name=""/>
        <dsp:cNvSpPr/>
      </dsp:nvSpPr>
      <dsp:spPr>
        <a:xfrm>
          <a:off x="3400565" y="128627"/>
          <a:ext cx="2877430" cy="848226"/>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R" sz="1800" kern="1200" dirty="0" smtClean="0">
              <a:solidFill>
                <a:schemeClr val="bg2">
                  <a:lumMod val="25000"/>
                </a:schemeClr>
              </a:solidFill>
            </a:rPr>
            <a:t>a) Identificar la secuencia de operaciones que constituyen un proceso</a:t>
          </a:r>
          <a:endParaRPr lang="es-MX" sz="1800" kern="1200" dirty="0">
            <a:solidFill>
              <a:schemeClr val="bg2">
                <a:lumMod val="25000"/>
              </a:schemeClr>
            </a:solidFill>
          </a:endParaRPr>
        </a:p>
      </dsp:txBody>
      <dsp:txXfrm>
        <a:off x="3425409" y="153471"/>
        <a:ext cx="2827742" cy="798538"/>
      </dsp:txXfrm>
    </dsp:sp>
    <dsp:sp modelId="{311AF198-DE8A-482C-B27D-932022A70347}">
      <dsp:nvSpPr>
        <dsp:cNvPr id="0" name=""/>
        <dsp:cNvSpPr/>
      </dsp:nvSpPr>
      <dsp:spPr>
        <a:xfrm>
          <a:off x="6277996" y="541995"/>
          <a:ext cx="484493" cy="21490"/>
        </a:xfrm>
        <a:custGeom>
          <a:avLst/>
          <a:gdLst/>
          <a:ahLst/>
          <a:cxnLst/>
          <a:rect l="0" t="0" r="0" b="0"/>
          <a:pathLst>
            <a:path>
              <a:moveTo>
                <a:pt x="0" y="10745"/>
              </a:moveTo>
              <a:lnTo>
                <a:pt x="484493" y="107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6508130" y="540628"/>
        <a:ext cx="24224" cy="24224"/>
      </dsp:txXfrm>
    </dsp:sp>
    <dsp:sp modelId="{151DA287-BA03-4B31-9C3D-34BB037B31BC}">
      <dsp:nvSpPr>
        <dsp:cNvPr id="0" name=""/>
        <dsp:cNvSpPr/>
      </dsp:nvSpPr>
      <dsp:spPr>
        <a:xfrm>
          <a:off x="6762489" y="249932"/>
          <a:ext cx="1211233" cy="605616"/>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R" sz="1800" kern="1200" dirty="0" smtClean="0"/>
            <a:t>Resultados</a:t>
          </a:r>
          <a:endParaRPr lang="es-MX" sz="1800" kern="1200" dirty="0"/>
        </a:p>
      </dsp:txBody>
      <dsp:txXfrm>
        <a:off x="6780227" y="267670"/>
        <a:ext cx="1175757" cy="570140"/>
      </dsp:txXfrm>
    </dsp:sp>
    <dsp:sp modelId="{25A82E55-D1C9-46D7-87B0-398C5289035E}">
      <dsp:nvSpPr>
        <dsp:cNvPr id="0" name=""/>
        <dsp:cNvSpPr/>
      </dsp:nvSpPr>
      <dsp:spPr>
        <a:xfrm>
          <a:off x="7973722" y="541995"/>
          <a:ext cx="484493" cy="21490"/>
        </a:xfrm>
        <a:custGeom>
          <a:avLst/>
          <a:gdLst/>
          <a:ahLst/>
          <a:cxnLst/>
          <a:rect l="0" t="0" r="0" b="0"/>
          <a:pathLst>
            <a:path>
              <a:moveTo>
                <a:pt x="0" y="10745"/>
              </a:moveTo>
              <a:lnTo>
                <a:pt x="484493" y="107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8203857" y="540628"/>
        <a:ext cx="24224" cy="24224"/>
      </dsp:txXfrm>
    </dsp:sp>
    <dsp:sp modelId="{7B64E5EB-E37F-4B82-BE1B-2DD27117C458}">
      <dsp:nvSpPr>
        <dsp:cNvPr id="0" name=""/>
        <dsp:cNvSpPr/>
      </dsp:nvSpPr>
      <dsp:spPr>
        <a:xfrm>
          <a:off x="8458216" y="128627"/>
          <a:ext cx="2877430" cy="848226"/>
        </a:xfrm>
        <a:prstGeom prst="roundRect">
          <a:avLst>
            <a:gd name="adj" fmla="val 10000"/>
          </a:avLst>
        </a:prstGeom>
        <a:solidFill>
          <a:schemeClr val="accent1">
            <a:lumMod val="60000"/>
            <a:lumOff val="4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R" sz="1600" kern="1200" dirty="0" smtClean="0">
              <a:solidFill>
                <a:schemeClr val="bg2">
                  <a:lumMod val="25000"/>
                </a:schemeClr>
              </a:solidFill>
            </a:rPr>
            <a:t>La pauta rutinaria o básica de las operaciones en un </a:t>
          </a:r>
          <a:r>
            <a:rPr lang="es-CR" sz="1600" kern="1200" dirty="0" smtClean="0">
              <a:solidFill>
                <a:schemeClr val="bg2">
                  <a:lumMod val="25000"/>
                </a:schemeClr>
              </a:solidFill>
            </a:rPr>
            <a:t>proceso y los documentos que se crean</a:t>
          </a:r>
          <a:endParaRPr lang="es-CR" sz="1600" kern="1200" dirty="0">
            <a:solidFill>
              <a:schemeClr val="bg2">
                <a:lumMod val="25000"/>
              </a:schemeClr>
            </a:solidFill>
          </a:endParaRPr>
        </a:p>
      </dsp:txBody>
      <dsp:txXfrm>
        <a:off x="8483060" y="153471"/>
        <a:ext cx="2827742" cy="798538"/>
      </dsp:txXfrm>
    </dsp:sp>
    <dsp:sp modelId="{1BB3AE4C-AE78-4513-9899-EAB7619686CA}">
      <dsp:nvSpPr>
        <dsp:cNvPr id="0" name=""/>
        <dsp:cNvSpPr/>
      </dsp:nvSpPr>
      <dsp:spPr>
        <a:xfrm rot="17762161">
          <a:off x="2606423" y="1976953"/>
          <a:ext cx="1103790" cy="21490"/>
        </a:xfrm>
        <a:custGeom>
          <a:avLst/>
          <a:gdLst/>
          <a:ahLst/>
          <a:cxnLst/>
          <a:rect l="0" t="0" r="0" b="0"/>
          <a:pathLst>
            <a:path>
              <a:moveTo>
                <a:pt x="0" y="10745"/>
              </a:moveTo>
              <a:lnTo>
                <a:pt x="1103790" y="107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3130724" y="1960103"/>
        <a:ext cx="55189" cy="55189"/>
      </dsp:txXfrm>
    </dsp:sp>
    <dsp:sp modelId="{4C735B1E-D5BB-4A92-A368-464B39C9179E}">
      <dsp:nvSpPr>
        <dsp:cNvPr id="0" name=""/>
        <dsp:cNvSpPr/>
      </dsp:nvSpPr>
      <dsp:spPr>
        <a:xfrm>
          <a:off x="3400565" y="1067696"/>
          <a:ext cx="2877430" cy="848226"/>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R" sz="1800" kern="1200" dirty="0" smtClean="0">
              <a:solidFill>
                <a:schemeClr val="bg2">
                  <a:lumMod val="25000"/>
                </a:schemeClr>
              </a:solidFill>
            </a:rPr>
            <a:t>b) Identificar y analizar las variaciones de proceso</a:t>
          </a:r>
          <a:endParaRPr lang="es-CR" sz="1800" kern="1200" dirty="0">
            <a:solidFill>
              <a:schemeClr val="bg2">
                <a:lumMod val="25000"/>
              </a:schemeClr>
            </a:solidFill>
          </a:endParaRPr>
        </a:p>
      </dsp:txBody>
      <dsp:txXfrm>
        <a:off x="3425409" y="1092540"/>
        <a:ext cx="2827742" cy="798538"/>
      </dsp:txXfrm>
    </dsp:sp>
    <dsp:sp modelId="{019FAD19-7381-48A5-829E-DF33BDD4CE08}">
      <dsp:nvSpPr>
        <dsp:cNvPr id="0" name=""/>
        <dsp:cNvSpPr/>
      </dsp:nvSpPr>
      <dsp:spPr>
        <a:xfrm>
          <a:off x="6277996" y="1481064"/>
          <a:ext cx="484493" cy="21490"/>
        </a:xfrm>
        <a:custGeom>
          <a:avLst/>
          <a:gdLst/>
          <a:ahLst/>
          <a:cxnLst/>
          <a:rect l="0" t="0" r="0" b="0"/>
          <a:pathLst>
            <a:path>
              <a:moveTo>
                <a:pt x="0" y="10745"/>
              </a:moveTo>
              <a:lnTo>
                <a:pt x="484493" y="107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6508130" y="1479697"/>
        <a:ext cx="24224" cy="24224"/>
      </dsp:txXfrm>
    </dsp:sp>
    <dsp:sp modelId="{221466FA-D840-40F4-B21C-97AD54C943B7}">
      <dsp:nvSpPr>
        <dsp:cNvPr id="0" name=""/>
        <dsp:cNvSpPr/>
      </dsp:nvSpPr>
      <dsp:spPr>
        <a:xfrm>
          <a:off x="6762489" y="1189001"/>
          <a:ext cx="1211233" cy="605616"/>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R" sz="1800" kern="1200" dirty="0" smtClean="0"/>
            <a:t>Resultados</a:t>
          </a:r>
          <a:endParaRPr lang="es-CR" sz="1800" kern="1200" dirty="0"/>
        </a:p>
      </dsp:txBody>
      <dsp:txXfrm>
        <a:off x="6780227" y="1206739"/>
        <a:ext cx="1175757" cy="570140"/>
      </dsp:txXfrm>
    </dsp:sp>
    <dsp:sp modelId="{640A6571-93C7-4115-BEC9-6875D4B40FB9}">
      <dsp:nvSpPr>
        <dsp:cNvPr id="0" name=""/>
        <dsp:cNvSpPr/>
      </dsp:nvSpPr>
      <dsp:spPr>
        <a:xfrm>
          <a:off x="7973722" y="1481064"/>
          <a:ext cx="484493" cy="21490"/>
        </a:xfrm>
        <a:custGeom>
          <a:avLst/>
          <a:gdLst/>
          <a:ahLst/>
          <a:cxnLst/>
          <a:rect l="0" t="0" r="0" b="0"/>
          <a:pathLst>
            <a:path>
              <a:moveTo>
                <a:pt x="0" y="10745"/>
              </a:moveTo>
              <a:lnTo>
                <a:pt x="484493" y="107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8203857" y="1479697"/>
        <a:ext cx="24224" cy="24224"/>
      </dsp:txXfrm>
    </dsp:sp>
    <dsp:sp modelId="{F43BC8F9-7702-4E53-9672-087F1B42E282}">
      <dsp:nvSpPr>
        <dsp:cNvPr id="0" name=""/>
        <dsp:cNvSpPr/>
      </dsp:nvSpPr>
      <dsp:spPr>
        <a:xfrm>
          <a:off x="8458216" y="1067696"/>
          <a:ext cx="2877430" cy="848226"/>
        </a:xfrm>
        <a:prstGeom prst="roundRect">
          <a:avLst>
            <a:gd name="adj" fmla="val 10000"/>
          </a:avLst>
        </a:prstGeom>
        <a:solidFill>
          <a:schemeClr val="accent1">
            <a:lumMod val="60000"/>
            <a:lumOff val="4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R" sz="1400" kern="1200" dirty="0" smtClean="0">
              <a:solidFill>
                <a:schemeClr val="bg2">
                  <a:lumMod val="25000"/>
                </a:schemeClr>
              </a:solidFill>
            </a:rPr>
            <a:t>Diagramas o plantillas de la secuencia normal y de las variaciones más </a:t>
          </a:r>
          <a:r>
            <a:rPr lang="es-CR" sz="1400" kern="1200" dirty="0" smtClean="0">
              <a:solidFill>
                <a:schemeClr val="bg2">
                  <a:lumMod val="25000"/>
                </a:schemeClr>
              </a:solidFill>
            </a:rPr>
            <a:t>comunes y los puntos donde se crean los documentos </a:t>
          </a:r>
          <a:endParaRPr lang="es-CR" sz="1400" kern="1200" dirty="0">
            <a:solidFill>
              <a:schemeClr val="bg2">
                <a:lumMod val="25000"/>
              </a:schemeClr>
            </a:solidFill>
          </a:endParaRPr>
        </a:p>
      </dsp:txBody>
      <dsp:txXfrm>
        <a:off x="8483060" y="1092540"/>
        <a:ext cx="2827742" cy="798538"/>
      </dsp:txXfrm>
    </dsp:sp>
    <dsp:sp modelId="{08B64C5E-7C23-4FA7-9D59-7EE8ABF8066F}">
      <dsp:nvSpPr>
        <dsp:cNvPr id="0" name=""/>
        <dsp:cNvSpPr/>
      </dsp:nvSpPr>
      <dsp:spPr>
        <a:xfrm rot="2442399">
          <a:off x="2838757" y="2681254"/>
          <a:ext cx="639123" cy="21490"/>
        </a:xfrm>
        <a:custGeom>
          <a:avLst/>
          <a:gdLst/>
          <a:ahLst/>
          <a:cxnLst/>
          <a:rect l="0" t="0" r="0" b="0"/>
          <a:pathLst>
            <a:path>
              <a:moveTo>
                <a:pt x="0" y="10745"/>
              </a:moveTo>
              <a:lnTo>
                <a:pt x="639123" y="107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3142341" y="2676021"/>
        <a:ext cx="31956" cy="31956"/>
      </dsp:txXfrm>
    </dsp:sp>
    <dsp:sp modelId="{51632AF8-58D7-4068-B585-6DA679AE2670}">
      <dsp:nvSpPr>
        <dsp:cNvPr id="0" name=""/>
        <dsp:cNvSpPr/>
      </dsp:nvSpPr>
      <dsp:spPr>
        <a:xfrm>
          <a:off x="3400565" y="2476300"/>
          <a:ext cx="2877430" cy="848226"/>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R" sz="1800" kern="1200" dirty="0" smtClean="0">
              <a:solidFill>
                <a:schemeClr val="bg2">
                  <a:lumMod val="25000"/>
                </a:schemeClr>
              </a:solidFill>
            </a:rPr>
            <a:t>c) Establecer las reglas en las que se basan las operaciones identificadas</a:t>
          </a:r>
          <a:endParaRPr lang="es-CR" sz="1800" kern="1200" dirty="0">
            <a:solidFill>
              <a:schemeClr val="bg2">
                <a:lumMod val="25000"/>
              </a:schemeClr>
            </a:solidFill>
          </a:endParaRPr>
        </a:p>
      </dsp:txBody>
      <dsp:txXfrm>
        <a:off x="3425409" y="2501144"/>
        <a:ext cx="2827742" cy="798538"/>
      </dsp:txXfrm>
    </dsp:sp>
    <dsp:sp modelId="{D6FD3912-FA29-4D95-AC6C-B9C5E4EF8BE7}">
      <dsp:nvSpPr>
        <dsp:cNvPr id="0" name=""/>
        <dsp:cNvSpPr/>
      </dsp:nvSpPr>
      <dsp:spPr>
        <a:xfrm>
          <a:off x="6277996" y="2889668"/>
          <a:ext cx="484493" cy="21490"/>
        </a:xfrm>
        <a:custGeom>
          <a:avLst/>
          <a:gdLst/>
          <a:ahLst/>
          <a:cxnLst/>
          <a:rect l="0" t="0" r="0" b="0"/>
          <a:pathLst>
            <a:path>
              <a:moveTo>
                <a:pt x="0" y="10745"/>
              </a:moveTo>
              <a:lnTo>
                <a:pt x="484493" y="107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6508130" y="2888301"/>
        <a:ext cx="24224" cy="24224"/>
      </dsp:txXfrm>
    </dsp:sp>
    <dsp:sp modelId="{C83F0AC8-ECEB-416D-BA52-D4B4406B5248}">
      <dsp:nvSpPr>
        <dsp:cNvPr id="0" name=""/>
        <dsp:cNvSpPr/>
      </dsp:nvSpPr>
      <dsp:spPr>
        <a:xfrm>
          <a:off x="6762489" y="2597605"/>
          <a:ext cx="1211233" cy="605616"/>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R" sz="1800" kern="1200" dirty="0" smtClean="0"/>
            <a:t>Resultados</a:t>
          </a:r>
          <a:endParaRPr lang="es-CR" sz="1800" kern="1200" dirty="0"/>
        </a:p>
      </dsp:txBody>
      <dsp:txXfrm>
        <a:off x="6780227" y="2615343"/>
        <a:ext cx="1175757" cy="570140"/>
      </dsp:txXfrm>
    </dsp:sp>
    <dsp:sp modelId="{2E397D3F-AEF2-4031-A99F-F0DABD1C4E0E}">
      <dsp:nvSpPr>
        <dsp:cNvPr id="0" name=""/>
        <dsp:cNvSpPr/>
      </dsp:nvSpPr>
      <dsp:spPr>
        <a:xfrm rot="18953898">
          <a:off x="7878628" y="2654901"/>
          <a:ext cx="674682" cy="21490"/>
        </a:xfrm>
        <a:custGeom>
          <a:avLst/>
          <a:gdLst/>
          <a:ahLst/>
          <a:cxnLst/>
          <a:rect l="0" t="0" r="0" b="0"/>
          <a:pathLst>
            <a:path>
              <a:moveTo>
                <a:pt x="0" y="10745"/>
              </a:moveTo>
              <a:lnTo>
                <a:pt x="674682" y="107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8199102" y="2648779"/>
        <a:ext cx="33734" cy="33734"/>
      </dsp:txXfrm>
    </dsp:sp>
    <dsp:sp modelId="{FA5AA80F-2862-46C0-8738-7423810CA0AE}">
      <dsp:nvSpPr>
        <dsp:cNvPr id="0" name=""/>
        <dsp:cNvSpPr/>
      </dsp:nvSpPr>
      <dsp:spPr>
        <a:xfrm>
          <a:off x="8458216" y="2006765"/>
          <a:ext cx="2877430" cy="848226"/>
        </a:xfrm>
        <a:prstGeom prst="roundRect">
          <a:avLst>
            <a:gd name="adj" fmla="val 10000"/>
          </a:avLst>
        </a:prstGeom>
        <a:solidFill>
          <a:schemeClr val="accent1">
            <a:lumMod val="60000"/>
            <a:lumOff val="4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R" sz="1600" kern="1200" dirty="0" smtClean="0">
              <a:solidFill>
                <a:schemeClr val="bg2">
                  <a:lumMod val="25000"/>
                </a:schemeClr>
              </a:solidFill>
            </a:rPr>
            <a:t>Reglas documentadas en los procedimientos de la organización</a:t>
          </a:r>
          <a:endParaRPr lang="es-CR" sz="1600" kern="1200" dirty="0">
            <a:solidFill>
              <a:schemeClr val="bg2">
                <a:lumMod val="25000"/>
              </a:schemeClr>
            </a:solidFill>
          </a:endParaRPr>
        </a:p>
      </dsp:txBody>
      <dsp:txXfrm>
        <a:off x="8483060" y="2031609"/>
        <a:ext cx="2827742" cy="798538"/>
      </dsp:txXfrm>
    </dsp:sp>
    <dsp:sp modelId="{13114BB2-4A74-41D2-ADF9-54EE86E91976}">
      <dsp:nvSpPr>
        <dsp:cNvPr id="0" name=""/>
        <dsp:cNvSpPr/>
      </dsp:nvSpPr>
      <dsp:spPr>
        <a:xfrm rot="2646102">
          <a:off x="7878628" y="3124436"/>
          <a:ext cx="674682" cy="21490"/>
        </a:xfrm>
        <a:custGeom>
          <a:avLst/>
          <a:gdLst/>
          <a:ahLst/>
          <a:cxnLst/>
          <a:rect l="0" t="0" r="0" b="0"/>
          <a:pathLst>
            <a:path>
              <a:moveTo>
                <a:pt x="0" y="10745"/>
              </a:moveTo>
              <a:lnTo>
                <a:pt x="674682" y="107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8199102" y="3118314"/>
        <a:ext cx="33734" cy="33734"/>
      </dsp:txXfrm>
    </dsp:sp>
    <dsp:sp modelId="{26C9C3E2-FF18-41CA-B238-B5CAB650844F}">
      <dsp:nvSpPr>
        <dsp:cNvPr id="0" name=""/>
        <dsp:cNvSpPr/>
      </dsp:nvSpPr>
      <dsp:spPr>
        <a:xfrm>
          <a:off x="8458216" y="2945835"/>
          <a:ext cx="2877430" cy="848226"/>
        </a:xfrm>
        <a:prstGeom prst="roundRect">
          <a:avLst>
            <a:gd name="adj" fmla="val 10000"/>
          </a:avLst>
        </a:prstGeom>
        <a:solidFill>
          <a:schemeClr val="accent1">
            <a:lumMod val="60000"/>
            <a:lumOff val="4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R" sz="1600" kern="1200" dirty="0" smtClean="0">
              <a:solidFill>
                <a:schemeClr val="bg2">
                  <a:lumMod val="25000"/>
                </a:schemeClr>
              </a:solidFill>
            </a:rPr>
            <a:t>Evidencia los requisitos probatorios del proceso de trabajo que son esenciales</a:t>
          </a:r>
          <a:endParaRPr lang="es-CR" sz="1600" kern="1200" dirty="0">
            <a:solidFill>
              <a:schemeClr val="bg2">
                <a:lumMod val="25000"/>
              </a:schemeClr>
            </a:solidFill>
          </a:endParaRPr>
        </a:p>
      </dsp:txBody>
      <dsp:txXfrm>
        <a:off x="8483060" y="2970679"/>
        <a:ext cx="2827742" cy="798538"/>
      </dsp:txXfrm>
    </dsp:sp>
    <dsp:sp modelId="{469C0249-3159-4E56-86E2-52C0B12DDDE6}">
      <dsp:nvSpPr>
        <dsp:cNvPr id="0" name=""/>
        <dsp:cNvSpPr/>
      </dsp:nvSpPr>
      <dsp:spPr>
        <a:xfrm rot="4554840">
          <a:off x="2162967" y="3438263"/>
          <a:ext cx="1990702" cy="21490"/>
        </a:xfrm>
        <a:custGeom>
          <a:avLst/>
          <a:gdLst/>
          <a:ahLst/>
          <a:cxnLst/>
          <a:rect l="0" t="0" r="0" b="0"/>
          <a:pathLst>
            <a:path>
              <a:moveTo>
                <a:pt x="0" y="10745"/>
              </a:moveTo>
              <a:lnTo>
                <a:pt x="1990702" y="107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3108551" y="3399241"/>
        <a:ext cx="99535" cy="99535"/>
      </dsp:txXfrm>
    </dsp:sp>
    <dsp:sp modelId="{EF4452F9-8C6F-4804-BB98-03E0E9E5F30E}">
      <dsp:nvSpPr>
        <dsp:cNvPr id="0" name=""/>
        <dsp:cNvSpPr/>
      </dsp:nvSpPr>
      <dsp:spPr>
        <a:xfrm>
          <a:off x="3400565" y="3990318"/>
          <a:ext cx="2877430" cy="848226"/>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R" sz="1800" kern="1200" dirty="0" smtClean="0">
              <a:solidFill>
                <a:schemeClr val="bg2">
                  <a:lumMod val="25000"/>
                </a:schemeClr>
              </a:solidFill>
            </a:rPr>
            <a:t>d) Identificar los vínculos con otros procesos</a:t>
          </a:r>
          <a:endParaRPr lang="es-CR" sz="1800" kern="1200" dirty="0">
            <a:solidFill>
              <a:schemeClr val="bg2">
                <a:lumMod val="25000"/>
              </a:schemeClr>
            </a:solidFill>
          </a:endParaRPr>
        </a:p>
      </dsp:txBody>
      <dsp:txXfrm>
        <a:off x="3425409" y="4015162"/>
        <a:ext cx="2827742" cy="798538"/>
      </dsp:txXfrm>
    </dsp:sp>
    <dsp:sp modelId="{DB981A21-C1F5-47A8-8D12-0427B748D5F1}">
      <dsp:nvSpPr>
        <dsp:cNvPr id="0" name=""/>
        <dsp:cNvSpPr/>
      </dsp:nvSpPr>
      <dsp:spPr>
        <a:xfrm>
          <a:off x="6277996" y="4403686"/>
          <a:ext cx="484493" cy="21490"/>
        </a:xfrm>
        <a:custGeom>
          <a:avLst/>
          <a:gdLst/>
          <a:ahLst/>
          <a:cxnLst/>
          <a:rect l="0" t="0" r="0" b="0"/>
          <a:pathLst>
            <a:path>
              <a:moveTo>
                <a:pt x="0" y="10745"/>
              </a:moveTo>
              <a:lnTo>
                <a:pt x="484493" y="107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6508130" y="4402319"/>
        <a:ext cx="24224" cy="24224"/>
      </dsp:txXfrm>
    </dsp:sp>
    <dsp:sp modelId="{A92A4CF3-DB0C-4A37-84F4-48404ED0CAA6}">
      <dsp:nvSpPr>
        <dsp:cNvPr id="0" name=""/>
        <dsp:cNvSpPr/>
      </dsp:nvSpPr>
      <dsp:spPr>
        <a:xfrm>
          <a:off x="6762489" y="4111623"/>
          <a:ext cx="1211233" cy="605616"/>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R" sz="1800" kern="1200" dirty="0" smtClean="0"/>
            <a:t>Resultados</a:t>
          </a:r>
          <a:endParaRPr lang="es-CR" sz="1800" kern="1200" dirty="0"/>
        </a:p>
      </dsp:txBody>
      <dsp:txXfrm>
        <a:off x="6780227" y="4129361"/>
        <a:ext cx="1175757" cy="570140"/>
      </dsp:txXfrm>
    </dsp:sp>
    <dsp:sp modelId="{0F92CC69-3B34-44A6-8ECF-A6F3750975CA}">
      <dsp:nvSpPr>
        <dsp:cNvPr id="0" name=""/>
        <dsp:cNvSpPr/>
      </dsp:nvSpPr>
      <dsp:spPr>
        <a:xfrm>
          <a:off x="7973722" y="4403686"/>
          <a:ext cx="484493" cy="21490"/>
        </a:xfrm>
        <a:custGeom>
          <a:avLst/>
          <a:gdLst/>
          <a:ahLst/>
          <a:cxnLst/>
          <a:rect l="0" t="0" r="0" b="0"/>
          <a:pathLst>
            <a:path>
              <a:moveTo>
                <a:pt x="0" y="10745"/>
              </a:moveTo>
              <a:lnTo>
                <a:pt x="484493" y="107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8203857" y="4402319"/>
        <a:ext cx="24224" cy="24224"/>
      </dsp:txXfrm>
    </dsp:sp>
    <dsp:sp modelId="{2841025C-328E-4F18-ADD4-149813A648CE}">
      <dsp:nvSpPr>
        <dsp:cNvPr id="0" name=""/>
        <dsp:cNvSpPr/>
      </dsp:nvSpPr>
      <dsp:spPr>
        <a:xfrm>
          <a:off x="8458216" y="3884904"/>
          <a:ext cx="2877430" cy="1059054"/>
        </a:xfrm>
        <a:prstGeom prst="roundRect">
          <a:avLst>
            <a:gd name="adj" fmla="val 10000"/>
          </a:avLst>
        </a:prstGeom>
        <a:solidFill>
          <a:schemeClr val="accent1">
            <a:lumMod val="60000"/>
            <a:lumOff val="4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R" sz="1400" kern="1200" dirty="0" smtClean="0">
              <a:solidFill>
                <a:schemeClr val="bg2">
                  <a:lumMod val="25000"/>
                </a:schemeClr>
              </a:solidFill>
            </a:rPr>
            <a:t>Identificación y documentación de las relaciones entre el proceso de trabajo y el resto de procesos, específicamente sobre entradas y salidas, y </a:t>
          </a:r>
          <a:r>
            <a:rPr lang="es-CR" sz="1400" kern="1200" dirty="0" smtClean="0">
              <a:solidFill>
                <a:schemeClr val="bg2">
                  <a:lumMod val="25000"/>
                </a:schemeClr>
              </a:solidFill>
            </a:rPr>
            <a:t>tipos de documentos </a:t>
          </a:r>
          <a:r>
            <a:rPr lang="es-CR" sz="1400" kern="1200" dirty="0" smtClean="0">
              <a:solidFill>
                <a:schemeClr val="bg2">
                  <a:lumMod val="25000"/>
                </a:schemeClr>
              </a:solidFill>
            </a:rPr>
            <a:t>generados.</a:t>
          </a:r>
          <a:endParaRPr lang="es-CR" sz="1400" kern="1200" dirty="0">
            <a:solidFill>
              <a:schemeClr val="bg2">
                <a:lumMod val="25000"/>
              </a:schemeClr>
            </a:solidFill>
          </a:endParaRPr>
        </a:p>
      </dsp:txBody>
      <dsp:txXfrm>
        <a:off x="8489235" y="3915923"/>
        <a:ext cx="2815392" cy="997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26FBF-CB8D-4617-AF1B-97A5C00328F9}">
      <dsp:nvSpPr>
        <dsp:cNvPr id="0" name=""/>
        <dsp:cNvSpPr/>
      </dsp:nvSpPr>
      <dsp:spPr>
        <a:xfrm>
          <a:off x="3418" y="146668"/>
          <a:ext cx="4165231" cy="16660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s-CR" sz="2300" kern="1200" dirty="0" smtClean="0"/>
            <a:t>Cambio constante del contexto: social, político, tecnológico, organizacional</a:t>
          </a:r>
          <a:endParaRPr lang="es-CR" sz="2300" kern="1200" dirty="0"/>
        </a:p>
      </dsp:txBody>
      <dsp:txXfrm>
        <a:off x="836464" y="146668"/>
        <a:ext cx="2499139" cy="1666092"/>
      </dsp:txXfrm>
    </dsp:sp>
    <dsp:sp modelId="{C2FE94EE-EA39-43E1-9B50-CBC4ED64D560}">
      <dsp:nvSpPr>
        <dsp:cNvPr id="0" name=""/>
        <dsp:cNvSpPr/>
      </dsp:nvSpPr>
      <dsp:spPr>
        <a:xfrm>
          <a:off x="3752126" y="146668"/>
          <a:ext cx="4165231" cy="16660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s-CR" sz="2300" kern="1200" dirty="0" smtClean="0"/>
            <a:t>Propuesta de soluciones</a:t>
          </a:r>
          <a:endParaRPr lang="es-CR" sz="2300" kern="1200" dirty="0"/>
        </a:p>
      </dsp:txBody>
      <dsp:txXfrm>
        <a:off x="4585172" y="146668"/>
        <a:ext cx="2499139" cy="1666092"/>
      </dsp:txXfrm>
    </dsp:sp>
    <dsp:sp modelId="{DDAB0381-380D-4523-9550-452FDE797EEB}">
      <dsp:nvSpPr>
        <dsp:cNvPr id="0" name=""/>
        <dsp:cNvSpPr/>
      </dsp:nvSpPr>
      <dsp:spPr>
        <a:xfrm>
          <a:off x="7500834" y="146668"/>
          <a:ext cx="4165231" cy="16660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s-CR" sz="2300" kern="1200" dirty="0" smtClean="0"/>
            <a:t>Adaptación, actualización y mejora continua</a:t>
          </a:r>
          <a:endParaRPr lang="es-CR" sz="2300" kern="1200" dirty="0"/>
        </a:p>
      </dsp:txBody>
      <dsp:txXfrm>
        <a:off x="8333880" y="146668"/>
        <a:ext cx="2499139" cy="166609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70717-6CB6-4F5A-9A11-CC21BE0B732E}">
      <dsp:nvSpPr>
        <dsp:cNvPr id="0" name=""/>
        <dsp:cNvSpPr/>
      </dsp:nvSpPr>
      <dsp:spPr>
        <a:xfrm>
          <a:off x="3317059" y="995186"/>
          <a:ext cx="729431" cy="91440"/>
        </a:xfrm>
        <a:custGeom>
          <a:avLst/>
          <a:gdLst/>
          <a:ahLst/>
          <a:cxnLst/>
          <a:rect l="0" t="0" r="0" b="0"/>
          <a:pathLst>
            <a:path>
              <a:moveTo>
                <a:pt x="0" y="45720"/>
              </a:moveTo>
              <a:lnTo>
                <a:pt x="72943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kern="1200"/>
        </a:p>
      </dsp:txBody>
      <dsp:txXfrm>
        <a:off x="3662774" y="1037103"/>
        <a:ext cx="38001" cy="7607"/>
      </dsp:txXfrm>
    </dsp:sp>
    <dsp:sp modelId="{C2C340B0-3EB9-48D2-B4F0-5E6AFB052994}">
      <dsp:nvSpPr>
        <dsp:cNvPr id="0" name=""/>
        <dsp:cNvSpPr/>
      </dsp:nvSpPr>
      <dsp:spPr>
        <a:xfrm>
          <a:off x="14375" y="49561"/>
          <a:ext cx="3304484" cy="1982690"/>
        </a:xfrm>
        <a:prstGeom prst="rect">
          <a:avLst/>
        </a:prstGeom>
        <a:solidFill>
          <a:srgbClr val="00519E"/>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ES" sz="3200" b="1" kern="1200" dirty="0" smtClean="0">
              <a:solidFill>
                <a:srgbClr val="FFC000"/>
              </a:solidFill>
            </a:rPr>
            <a:t>Pasos metodológicos según Cook</a:t>
          </a:r>
          <a:endParaRPr lang="es-ES" sz="3200" b="1" kern="1200" dirty="0" smtClean="0">
            <a:solidFill>
              <a:schemeClr val="tx1">
                <a:lumMod val="75000"/>
                <a:lumOff val="25000"/>
              </a:schemeClr>
            </a:solidFill>
          </a:endParaRPr>
        </a:p>
      </dsp:txBody>
      <dsp:txXfrm>
        <a:off x="14375" y="49561"/>
        <a:ext cx="3304484" cy="1982690"/>
      </dsp:txXfrm>
    </dsp:sp>
    <dsp:sp modelId="{B9C0FF04-E32A-40E9-BB37-4EF19897FF5A}">
      <dsp:nvSpPr>
        <dsp:cNvPr id="0" name=""/>
        <dsp:cNvSpPr/>
      </dsp:nvSpPr>
      <dsp:spPr>
        <a:xfrm>
          <a:off x="7381575" y="995186"/>
          <a:ext cx="729431" cy="91440"/>
        </a:xfrm>
        <a:custGeom>
          <a:avLst/>
          <a:gdLst/>
          <a:ahLst/>
          <a:cxnLst/>
          <a:rect l="0" t="0" r="0" b="0"/>
          <a:pathLst>
            <a:path>
              <a:moveTo>
                <a:pt x="0" y="45720"/>
              </a:moveTo>
              <a:lnTo>
                <a:pt x="72943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b="0" kern="1200">
            <a:solidFill>
              <a:schemeClr val="tx1">
                <a:lumMod val="75000"/>
                <a:lumOff val="25000"/>
              </a:schemeClr>
            </a:solidFill>
          </a:endParaRPr>
        </a:p>
      </dsp:txBody>
      <dsp:txXfrm>
        <a:off x="7727290" y="1037103"/>
        <a:ext cx="38001" cy="7607"/>
      </dsp:txXfrm>
    </dsp:sp>
    <dsp:sp modelId="{0F37BDA1-5B03-47A1-B23C-F602E6986829}">
      <dsp:nvSpPr>
        <dsp:cNvPr id="0" name=""/>
        <dsp:cNvSpPr/>
      </dsp:nvSpPr>
      <dsp:spPr>
        <a:xfrm>
          <a:off x="4078891" y="49561"/>
          <a:ext cx="3304484" cy="198269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S" sz="1800" b="0" kern="1200" dirty="0" smtClean="0">
              <a:solidFill>
                <a:schemeClr val="tx1">
                  <a:lumMod val="75000"/>
                  <a:lumOff val="25000"/>
                </a:schemeClr>
              </a:solidFill>
            </a:rPr>
            <a:t>1. Investigar las funciones y sus divisiones para determinar su importancia y complejidad.</a:t>
          </a:r>
        </a:p>
      </dsp:txBody>
      <dsp:txXfrm>
        <a:off x="4078891" y="49561"/>
        <a:ext cx="3304484" cy="1982690"/>
      </dsp:txXfrm>
    </dsp:sp>
    <dsp:sp modelId="{42D8027A-8A6C-4C81-A538-AFF631AB23C4}">
      <dsp:nvSpPr>
        <dsp:cNvPr id="0" name=""/>
        <dsp:cNvSpPr/>
      </dsp:nvSpPr>
      <dsp:spPr>
        <a:xfrm>
          <a:off x="1666617" y="2030452"/>
          <a:ext cx="8129032" cy="729431"/>
        </a:xfrm>
        <a:custGeom>
          <a:avLst/>
          <a:gdLst/>
          <a:ahLst/>
          <a:cxnLst/>
          <a:rect l="0" t="0" r="0" b="0"/>
          <a:pathLst>
            <a:path>
              <a:moveTo>
                <a:pt x="8129032" y="0"/>
              </a:moveTo>
              <a:lnTo>
                <a:pt x="8129032" y="381815"/>
              </a:lnTo>
              <a:lnTo>
                <a:pt x="0" y="381815"/>
              </a:lnTo>
              <a:lnTo>
                <a:pt x="0" y="729431"/>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b="0" kern="1200">
            <a:solidFill>
              <a:schemeClr val="tx1">
                <a:lumMod val="75000"/>
                <a:lumOff val="25000"/>
              </a:schemeClr>
            </a:solidFill>
          </a:endParaRPr>
        </a:p>
      </dsp:txBody>
      <dsp:txXfrm>
        <a:off x="5527021" y="2391364"/>
        <a:ext cx="408224" cy="7607"/>
      </dsp:txXfrm>
    </dsp:sp>
    <dsp:sp modelId="{27DC8467-BD9F-429B-B9E1-B78FC5A73135}">
      <dsp:nvSpPr>
        <dsp:cNvPr id="0" name=""/>
        <dsp:cNvSpPr/>
      </dsp:nvSpPr>
      <dsp:spPr>
        <a:xfrm>
          <a:off x="8143407" y="49561"/>
          <a:ext cx="3304484" cy="198269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S" sz="1800" b="0" kern="1200" smtClean="0">
              <a:solidFill>
                <a:schemeClr val="tx1">
                  <a:lumMod val="75000"/>
                  <a:lumOff val="25000"/>
                </a:schemeClr>
              </a:solidFill>
            </a:rPr>
            <a:t>2. Investigar la ubicación estructural donde se realizan las funciones.</a:t>
          </a:r>
          <a:endParaRPr lang="es-ES" sz="1800" b="0" kern="1200" dirty="0" smtClean="0">
            <a:solidFill>
              <a:schemeClr val="tx1">
                <a:lumMod val="75000"/>
                <a:lumOff val="25000"/>
              </a:schemeClr>
            </a:solidFill>
          </a:endParaRPr>
        </a:p>
      </dsp:txBody>
      <dsp:txXfrm>
        <a:off x="8143407" y="49561"/>
        <a:ext cx="3304484" cy="1982690"/>
      </dsp:txXfrm>
    </dsp:sp>
    <dsp:sp modelId="{7F4417B4-AA74-48B9-9255-90DB2C8FA900}">
      <dsp:nvSpPr>
        <dsp:cNvPr id="0" name=""/>
        <dsp:cNvSpPr/>
      </dsp:nvSpPr>
      <dsp:spPr>
        <a:xfrm>
          <a:off x="3317059" y="3737909"/>
          <a:ext cx="729431" cy="91440"/>
        </a:xfrm>
        <a:custGeom>
          <a:avLst/>
          <a:gdLst/>
          <a:ahLst/>
          <a:cxnLst/>
          <a:rect l="0" t="0" r="0" b="0"/>
          <a:pathLst>
            <a:path>
              <a:moveTo>
                <a:pt x="0" y="45720"/>
              </a:moveTo>
              <a:lnTo>
                <a:pt x="72943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b="0" kern="1200">
            <a:solidFill>
              <a:schemeClr val="tx1">
                <a:lumMod val="75000"/>
                <a:lumOff val="25000"/>
              </a:schemeClr>
            </a:solidFill>
          </a:endParaRPr>
        </a:p>
      </dsp:txBody>
      <dsp:txXfrm>
        <a:off x="3662774" y="3779825"/>
        <a:ext cx="38001" cy="7607"/>
      </dsp:txXfrm>
    </dsp:sp>
    <dsp:sp modelId="{31E4EE8A-BD71-4BA5-AA3A-7DB8687B149B}">
      <dsp:nvSpPr>
        <dsp:cNvPr id="0" name=""/>
        <dsp:cNvSpPr/>
      </dsp:nvSpPr>
      <dsp:spPr>
        <a:xfrm>
          <a:off x="14375" y="2792283"/>
          <a:ext cx="3304484" cy="198269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S" sz="1800" b="0" kern="1200" smtClean="0">
              <a:solidFill>
                <a:schemeClr val="tx1">
                  <a:lumMod val="75000"/>
                  <a:lumOff val="25000"/>
                </a:schemeClr>
              </a:solidFill>
            </a:rPr>
            <a:t>3. Investigar para comprender la interacción de la sociedad y las funciones.</a:t>
          </a:r>
          <a:endParaRPr lang="es-ES" sz="1800" b="0" kern="1200" dirty="0" smtClean="0">
            <a:solidFill>
              <a:schemeClr val="tx1">
                <a:lumMod val="75000"/>
                <a:lumOff val="25000"/>
              </a:schemeClr>
            </a:solidFill>
          </a:endParaRPr>
        </a:p>
      </dsp:txBody>
      <dsp:txXfrm>
        <a:off x="14375" y="2792283"/>
        <a:ext cx="3304484" cy="1982690"/>
      </dsp:txXfrm>
    </dsp:sp>
    <dsp:sp modelId="{C88CC846-939B-48D5-9508-AE0B95AB2D52}">
      <dsp:nvSpPr>
        <dsp:cNvPr id="0" name=""/>
        <dsp:cNvSpPr/>
      </dsp:nvSpPr>
      <dsp:spPr>
        <a:xfrm>
          <a:off x="7381575" y="3737909"/>
          <a:ext cx="729431" cy="91440"/>
        </a:xfrm>
        <a:custGeom>
          <a:avLst/>
          <a:gdLst/>
          <a:ahLst/>
          <a:cxnLst/>
          <a:rect l="0" t="0" r="0" b="0"/>
          <a:pathLst>
            <a:path>
              <a:moveTo>
                <a:pt x="0" y="45720"/>
              </a:moveTo>
              <a:lnTo>
                <a:pt x="72943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CR" sz="1800" b="0" kern="1200">
            <a:solidFill>
              <a:schemeClr val="tx1">
                <a:lumMod val="75000"/>
                <a:lumOff val="25000"/>
              </a:schemeClr>
            </a:solidFill>
          </a:endParaRPr>
        </a:p>
      </dsp:txBody>
      <dsp:txXfrm>
        <a:off x="7727290" y="3779825"/>
        <a:ext cx="38001" cy="7607"/>
      </dsp:txXfrm>
    </dsp:sp>
    <dsp:sp modelId="{9B4495BE-C88B-48F0-831D-6D4DEC0258BA}">
      <dsp:nvSpPr>
        <dsp:cNvPr id="0" name=""/>
        <dsp:cNvSpPr/>
      </dsp:nvSpPr>
      <dsp:spPr>
        <a:xfrm>
          <a:off x="4078891" y="2792283"/>
          <a:ext cx="3304484" cy="1982690"/>
        </a:xfrm>
        <a:prstGeom prst="rect">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S" sz="1800" b="0" kern="1200" smtClean="0">
              <a:solidFill>
                <a:schemeClr val="tx1">
                  <a:lumMod val="75000"/>
                  <a:lumOff val="25000"/>
                </a:schemeClr>
              </a:solidFill>
            </a:rPr>
            <a:t>4. Formular una hipótesis de macrovaloración dónde se encuentran los “mejores” documentos globalmente y cuáles funciones deben ser documentadas por su interacción con la sociedad.</a:t>
          </a:r>
          <a:endParaRPr lang="es-ES" sz="1800" b="0" kern="1200" dirty="0" smtClean="0">
            <a:solidFill>
              <a:schemeClr val="tx1">
                <a:lumMod val="75000"/>
                <a:lumOff val="25000"/>
              </a:schemeClr>
            </a:solidFill>
          </a:endParaRPr>
        </a:p>
      </dsp:txBody>
      <dsp:txXfrm>
        <a:off x="4078891" y="2792283"/>
        <a:ext cx="3304484" cy="1982690"/>
      </dsp:txXfrm>
    </dsp:sp>
    <dsp:sp modelId="{FB25B4FE-4893-4E39-89BF-076853445D68}">
      <dsp:nvSpPr>
        <dsp:cNvPr id="0" name=""/>
        <dsp:cNvSpPr/>
      </dsp:nvSpPr>
      <dsp:spPr>
        <a:xfrm>
          <a:off x="8143407" y="2792283"/>
          <a:ext cx="3304484" cy="1982690"/>
        </a:xfrm>
        <a:prstGeom prst="rect">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S" sz="1800" b="0" kern="1200" dirty="0" smtClean="0">
              <a:solidFill>
                <a:schemeClr val="tx1">
                  <a:lumMod val="75000"/>
                  <a:lumOff val="25000"/>
                </a:schemeClr>
              </a:solidFill>
            </a:rPr>
            <a:t>5. Confrontar y confirmar las hipótesis por medio de la evaluación funcional y tipos de documentos seleccionados. Recomendar la conservación permanente o eliminación de los documentos.</a:t>
          </a:r>
        </a:p>
      </dsp:txBody>
      <dsp:txXfrm>
        <a:off x="8143407" y="2792283"/>
        <a:ext cx="3304484" cy="198269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C6A97-7C37-480F-AD91-968E105CC023}">
      <dsp:nvSpPr>
        <dsp:cNvPr id="0" name=""/>
        <dsp:cNvSpPr/>
      </dsp:nvSpPr>
      <dsp:spPr>
        <a:xfrm>
          <a:off x="3356259" y="2078636"/>
          <a:ext cx="988165" cy="988165"/>
        </a:xfrm>
        <a:prstGeom prst="ellipse">
          <a:avLst/>
        </a:prstGeom>
        <a:solidFill>
          <a:srgbClr val="FF9C32"/>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R" sz="1200" kern="1200" dirty="0" smtClean="0"/>
            <a:t>Criterios (variables) de Cook</a:t>
          </a:r>
          <a:endParaRPr lang="es-CR" sz="1200" kern="1200" dirty="0"/>
        </a:p>
      </dsp:txBody>
      <dsp:txXfrm>
        <a:off x="3500972" y="2223349"/>
        <a:ext cx="698739" cy="698739"/>
      </dsp:txXfrm>
    </dsp:sp>
    <dsp:sp modelId="{3C78A3E5-A0E9-4A69-9E0F-BE68D50AAE63}">
      <dsp:nvSpPr>
        <dsp:cNvPr id="0" name=""/>
        <dsp:cNvSpPr/>
      </dsp:nvSpPr>
      <dsp:spPr>
        <a:xfrm rot="16200000">
          <a:off x="3590050" y="1392588"/>
          <a:ext cx="520584" cy="4193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R" sz="1800" kern="1200"/>
        </a:p>
      </dsp:txBody>
      <dsp:txXfrm>
        <a:off x="3652949" y="1539352"/>
        <a:ext cx="394786" cy="251596"/>
      </dsp:txXfrm>
    </dsp:sp>
    <dsp:sp modelId="{6CEF97EB-B549-4458-A243-5C604D61AF81}">
      <dsp:nvSpPr>
        <dsp:cNvPr id="0" name=""/>
        <dsp:cNvSpPr/>
      </dsp:nvSpPr>
      <dsp:spPr>
        <a:xfrm>
          <a:off x="3232738" y="-101915"/>
          <a:ext cx="1235207" cy="119831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R" sz="1200" kern="1200" dirty="0" smtClean="0"/>
            <a:t>Normativa que regula cada función.</a:t>
          </a:r>
          <a:endParaRPr lang="es-CR" sz="1200" kern="1200" dirty="0"/>
        </a:p>
      </dsp:txBody>
      <dsp:txXfrm>
        <a:off x="3413630" y="73574"/>
        <a:ext cx="873423" cy="847338"/>
      </dsp:txXfrm>
    </dsp:sp>
    <dsp:sp modelId="{825A8497-B734-40BC-9A37-92A4FD58E2BC}">
      <dsp:nvSpPr>
        <dsp:cNvPr id="0" name=""/>
        <dsp:cNvSpPr/>
      </dsp:nvSpPr>
      <dsp:spPr>
        <a:xfrm rot="18360000">
          <a:off x="4160352" y="1580357"/>
          <a:ext cx="517307" cy="4193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R" sz="1800" kern="1200"/>
        </a:p>
      </dsp:txBody>
      <dsp:txXfrm>
        <a:off x="4186280" y="1715108"/>
        <a:ext cx="391509" cy="251596"/>
      </dsp:txXfrm>
    </dsp:sp>
    <dsp:sp modelId="{B9379658-C77D-4C0D-89CF-8475E8C338D9}">
      <dsp:nvSpPr>
        <dsp:cNvPr id="0" name=""/>
        <dsp:cNvSpPr/>
      </dsp:nvSpPr>
      <dsp:spPr>
        <a:xfrm>
          <a:off x="4452673" y="294464"/>
          <a:ext cx="1235207" cy="119831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CR" sz="1200" kern="1200" dirty="0" smtClean="0"/>
            <a:t>Influencia de la función con las demás.</a:t>
          </a:r>
        </a:p>
      </dsp:txBody>
      <dsp:txXfrm>
        <a:off x="4633565" y="469953"/>
        <a:ext cx="873423" cy="847338"/>
      </dsp:txXfrm>
    </dsp:sp>
    <dsp:sp modelId="{F77E2C3D-BBDE-4C8D-9A26-5064B38E1E1A}">
      <dsp:nvSpPr>
        <dsp:cNvPr id="0" name=""/>
        <dsp:cNvSpPr/>
      </dsp:nvSpPr>
      <dsp:spPr>
        <a:xfrm rot="20520000">
          <a:off x="4509759" y="2065654"/>
          <a:ext cx="511781" cy="4193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R" sz="1800" kern="1200"/>
        </a:p>
      </dsp:txBody>
      <dsp:txXfrm>
        <a:off x="4512837" y="2168956"/>
        <a:ext cx="385983" cy="251596"/>
      </dsp:txXfrm>
    </dsp:sp>
    <dsp:sp modelId="{3A4DCF68-8D8C-42EF-952F-4C8552796C5D}">
      <dsp:nvSpPr>
        <dsp:cNvPr id="0" name=""/>
        <dsp:cNvSpPr/>
      </dsp:nvSpPr>
      <dsp:spPr>
        <a:xfrm>
          <a:off x="5206634" y="1332203"/>
          <a:ext cx="1235207" cy="119831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CR" sz="1200" kern="1200" dirty="0" smtClean="0"/>
            <a:t>Cantidad de personal y unidades que interaccionan con la función.</a:t>
          </a:r>
        </a:p>
      </dsp:txBody>
      <dsp:txXfrm>
        <a:off x="5387526" y="1507692"/>
        <a:ext cx="873423" cy="847338"/>
      </dsp:txXfrm>
    </dsp:sp>
    <dsp:sp modelId="{A1361373-0E87-4018-A99E-5045D895057C}">
      <dsp:nvSpPr>
        <dsp:cNvPr id="0" name=""/>
        <dsp:cNvSpPr/>
      </dsp:nvSpPr>
      <dsp:spPr>
        <a:xfrm rot="1080000">
          <a:off x="4509759" y="2660457"/>
          <a:ext cx="511781" cy="4193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R" sz="1800" kern="1200"/>
        </a:p>
      </dsp:txBody>
      <dsp:txXfrm>
        <a:off x="4512837" y="2724885"/>
        <a:ext cx="385983" cy="251596"/>
      </dsp:txXfrm>
    </dsp:sp>
    <dsp:sp modelId="{C9CF88F1-D1EC-42C3-AABC-A2D1D1B5645D}">
      <dsp:nvSpPr>
        <dsp:cNvPr id="0" name=""/>
        <dsp:cNvSpPr/>
      </dsp:nvSpPr>
      <dsp:spPr>
        <a:xfrm>
          <a:off x="5206634" y="2614918"/>
          <a:ext cx="1235207" cy="119831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CR" sz="1200" kern="1200" dirty="0" smtClean="0"/>
            <a:t>Presupuesto asignado para el desempeño de la función.</a:t>
          </a:r>
        </a:p>
      </dsp:txBody>
      <dsp:txXfrm>
        <a:off x="5387526" y="2790407"/>
        <a:ext cx="873423" cy="847338"/>
      </dsp:txXfrm>
    </dsp:sp>
    <dsp:sp modelId="{B2B33CCE-6C5B-4893-9560-1FB3540CA5FC}">
      <dsp:nvSpPr>
        <dsp:cNvPr id="0" name=""/>
        <dsp:cNvSpPr/>
      </dsp:nvSpPr>
      <dsp:spPr>
        <a:xfrm rot="3240000">
          <a:off x="4160352" y="3145753"/>
          <a:ext cx="517307" cy="4193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R" sz="1800" kern="1200"/>
        </a:p>
      </dsp:txBody>
      <dsp:txXfrm>
        <a:off x="4186280" y="3178732"/>
        <a:ext cx="391509" cy="251596"/>
      </dsp:txXfrm>
    </dsp:sp>
    <dsp:sp modelId="{D22FD06E-C21A-435D-9CEC-B4D7DA625271}">
      <dsp:nvSpPr>
        <dsp:cNvPr id="0" name=""/>
        <dsp:cNvSpPr/>
      </dsp:nvSpPr>
      <dsp:spPr>
        <a:xfrm>
          <a:off x="4452673" y="3652656"/>
          <a:ext cx="1235207" cy="119831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CR" sz="1200" kern="1200" dirty="0" smtClean="0"/>
            <a:t>Cantidad de dependencias que responden a la función.</a:t>
          </a:r>
        </a:p>
      </dsp:txBody>
      <dsp:txXfrm>
        <a:off x="4633565" y="3828145"/>
        <a:ext cx="873423" cy="847338"/>
      </dsp:txXfrm>
    </dsp:sp>
    <dsp:sp modelId="{958E42E7-3FFD-4215-BCAA-DEE8B6D9A02E}">
      <dsp:nvSpPr>
        <dsp:cNvPr id="0" name=""/>
        <dsp:cNvSpPr/>
      </dsp:nvSpPr>
      <dsp:spPr>
        <a:xfrm rot="5400000">
          <a:off x="3590050" y="3333523"/>
          <a:ext cx="520584" cy="4193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R" sz="1800" kern="1200"/>
        </a:p>
      </dsp:txBody>
      <dsp:txXfrm>
        <a:off x="3652949" y="3354489"/>
        <a:ext cx="394786" cy="251596"/>
      </dsp:txXfrm>
    </dsp:sp>
    <dsp:sp modelId="{C0FA3A10-C7BB-4C74-A1B3-7EA194D6111D}">
      <dsp:nvSpPr>
        <dsp:cNvPr id="0" name=""/>
        <dsp:cNvSpPr/>
      </dsp:nvSpPr>
      <dsp:spPr>
        <a:xfrm>
          <a:off x="3232738" y="4049037"/>
          <a:ext cx="1235207" cy="119831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CR" sz="1200" kern="1200" dirty="0" smtClean="0"/>
            <a:t>Primacía de la función con respecto a las demás. (Jerarquía de funciones)</a:t>
          </a:r>
        </a:p>
      </dsp:txBody>
      <dsp:txXfrm>
        <a:off x="3413630" y="4224526"/>
        <a:ext cx="873423" cy="847338"/>
      </dsp:txXfrm>
    </dsp:sp>
    <dsp:sp modelId="{D1C4EE38-5AC6-4327-8B5B-E21E70D7CDEC}">
      <dsp:nvSpPr>
        <dsp:cNvPr id="0" name=""/>
        <dsp:cNvSpPr/>
      </dsp:nvSpPr>
      <dsp:spPr>
        <a:xfrm rot="7560000">
          <a:off x="3023025" y="3145753"/>
          <a:ext cx="517307" cy="4193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R" sz="1800" kern="1200"/>
        </a:p>
      </dsp:txBody>
      <dsp:txXfrm rot="10800000">
        <a:off x="3122895" y="3178732"/>
        <a:ext cx="391509" cy="251596"/>
      </dsp:txXfrm>
    </dsp:sp>
    <dsp:sp modelId="{BB582B78-25F6-4E45-A489-3D297FAAFD36}">
      <dsp:nvSpPr>
        <dsp:cNvPr id="0" name=""/>
        <dsp:cNvSpPr/>
      </dsp:nvSpPr>
      <dsp:spPr>
        <a:xfrm>
          <a:off x="2012804" y="3652656"/>
          <a:ext cx="1235207" cy="119831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CR" sz="1200" kern="1200" dirty="0" smtClean="0"/>
            <a:t>Amplitud de la función en todas las unidades.</a:t>
          </a:r>
        </a:p>
      </dsp:txBody>
      <dsp:txXfrm>
        <a:off x="2193696" y="3828145"/>
        <a:ext cx="873423" cy="847338"/>
      </dsp:txXfrm>
    </dsp:sp>
    <dsp:sp modelId="{7E88C24B-75FC-4C15-A930-757154841272}">
      <dsp:nvSpPr>
        <dsp:cNvPr id="0" name=""/>
        <dsp:cNvSpPr/>
      </dsp:nvSpPr>
      <dsp:spPr>
        <a:xfrm rot="9720000">
          <a:off x="2679144" y="2660457"/>
          <a:ext cx="511781" cy="4193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R" sz="1800" kern="1200"/>
        </a:p>
      </dsp:txBody>
      <dsp:txXfrm rot="10800000">
        <a:off x="2801864" y="2724885"/>
        <a:ext cx="385983" cy="251596"/>
      </dsp:txXfrm>
    </dsp:sp>
    <dsp:sp modelId="{20434EF9-7664-4D30-A480-CDE409B79CF5}">
      <dsp:nvSpPr>
        <dsp:cNvPr id="0" name=""/>
        <dsp:cNvSpPr/>
      </dsp:nvSpPr>
      <dsp:spPr>
        <a:xfrm>
          <a:off x="1258843" y="2614918"/>
          <a:ext cx="1235207" cy="119831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CR" sz="1200" kern="1200" dirty="0" smtClean="0"/>
            <a:t>Autonomía de la función = Documentos únicos.</a:t>
          </a:r>
        </a:p>
      </dsp:txBody>
      <dsp:txXfrm>
        <a:off x="1439735" y="2790407"/>
        <a:ext cx="873423" cy="847338"/>
      </dsp:txXfrm>
    </dsp:sp>
    <dsp:sp modelId="{B87F334C-7D3A-407A-8A98-3CA96C4DA886}">
      <dsp:nvSpPr>
        <dsp:cNvPr id="0" name=""/>
        <dsp:cNvSpPr/>
      </dsp:nvSpPr>
      <dsp:spPr>
        <a:xfrm rot="11880000">
          <a:off x="2679144" y="2065654"/>
          <a:ext cx="511781" cy="4193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R" sz="1800" kern="1200"/>
        </a:p>
      </dsp:txBody>
      <dsp:txXfrm rot="10800000">
        <a:off x="2801864" y="2168956"/>
        <a:ext cx="385983" cy="251596"/>
      </dsp:txXfrm>
    </dsp:sp>
    <dsp:sp modelId="{4FAC0704-D9D0-4C93-AECE-3882083D6F73}">
      <dsp:nvSpPr>
        <dsp:cNvPr id="0" name=""/>
        <dsp:cNvSpPr/>
      </dsp:nvSpPr>
      <dsp:spPr>
        <a:xfrm>
          <a:off x="1258843" y="1332203"/>
          <a:ext cx="1235207" cy="119831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CR" sz="1200" kern="1200" dirty="0" smtClean="0"/>
            <a:t>Naturaleza de la función dentro de la sociedad.</a:t>
          </a:r>
        </a:p>
      </dsp:txBody>
      <dsp:txXfrm>
        <a:off x="1439735" y="1507692"/>
        <a:ext cx="873423" cy="847338"/>
      </dsp:txXfrm>
    </dsp:sp>
    <dsp:sp modelId="{E5F3DDC4-3C94-4F84-A5D8-BEF35D782DA9}">
      <dsp:nvSpPr>
        <dsp:cNvPr id="0" name=""/>
        <dsp:cNvSpPr/>
      </dsp:nvSpPr>
      <dsp:spPr>
        <a:xfrm rot="14040000">
          <a:off x="3023025" y="1580357"/>
          <a:ext cx="517307" cy="4193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R" sz="1800" kern="1200"/>
        </a:p>
      </dsp:txBody>
      <dsp:txXfrm rot="10800000">
        <a:off x="3122895" y="1715108"/>
        <a:ext cx="391509" cy="251596"/>
      </dsp:txXfrm>
    </dsp:sp>
    <dsp:sp modelId="{0EE62638-9239-4A45-9935-87EC17AE44DB}">
      <dsp:nvSpPr>
        <dsp:cNvPr id="0" name=""/>
        <dsp:cNvSpPr/>
      </dsp:nvSpPr>
      <dsp:spPr>
        <a:xfrm>
          <a:off x="2012804" y="294464"/>
          <a:ext cx="1235207" cy="119831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CR" sz="1200" kern="1200" dirty="0" smtClean="0"/>
            <a:t>Grado de aceptación de los resultados de la función.</a:t>
          </a:r>
        </a:p>
      </dsp:txBody>
      <dsp:txXfrm>
        <a:off x="2193696" y="469953"/>
        <a:ext cx="873423" cy="84733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70717-6CB6-4F5A-9A11-CC21BE0B732E}">
      <dsp:nvSpPr>
        <dsp:cNvPr id="0" name=""/>
        <dsp:cNvSpPr/>
      </dsp:nvSpPr>
      <dsp:spPr>
        <a:xfrm>
          <a:off x="1880579" y="1426474"/>
          <a:ext cx="91440" cy="515754"/>
        </a:xfrm>
        <a:custGeom>
          <a:avLst/>
          <a:gdLst/>
          <a:ahLst/>
          <a:cxnLst/>
          <a:rect l="0" t="0" r="0" b="0"/>
          <a:pathLst>
            <a:path>
              <a:moveTo>
                <a:pt x="45720" y="0"/>
              </a:moveTo>
              <a:lnTo>
                <a:pt x="45720" y="515754"/>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CR" sz="1600" kern="1200"/>
        </a:p>
      </dsp:txBody>
      <dsp:txXfrm>
        <a:off x="1912640" y="1681616"/>
        <a:ext cx="27317" cy="5468"/>
      </dsp:txXfrm>
    </dsp:sp>
    <dsp:sp modelId="{C2C340B0-3EB9-48D2-B4F0-5E6AFB052994}">
      <dsp:nvSpPr>
        <dsp:cNvPr id="0" name=""/>
        <dsp:cNvSpPr/>
      </dsp:nvSpPr>
      <dsp:spPr>
        <a:xfrm>
          <a:off x="94278" y="3002"/>
          <a:ext cx="3664041" cy="1425271"/>
        </a:xfrm>
        <a:prstGeom prst="rect">
          <a:avLst/>
        </a:prstGeom>
        <a:solidFill>
          <a:srgbClr val="00519E"/>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b="1" kern="1200" dirty="0" smtClean="0">
              <a:solidFill>
                <a:srgbClr val="FFC000"/>
              </a:solidFill>
            </a:rPr>
            <a:t>Pasos metodológicos </a:t>
          </a:r>
          <a:r>
            <a:rPr lang="es-ES" sz="2800" b="1" kern="1200" smtClean="0">
              <a:solidFill>
                <a:srgbClr val="FFC000"/>
              </a:solidFill>
            </a:rPr>
            <a:t>según Cook</a:t>
          </a:r>
          <a:endParaRPr lang="es-ES" sz="2800" b="1" kern="1200" dirty="0" smtClean="0">
            <a:solidFill>
              <a:schemeClr val="tx1">
                <a:lumMod val="75000"/>
                <a:lumOff val="25000"/>
              </a:schemeClr>
            </a:solidFill>
          </a:endParaRPr>
        </a:p>
      </dsp:txBody>
      <dsp:txXfrm>
        <a:off x="94278" y="3002"/>
        <a:ext cx="3664041" cy="1425271"/>
      </dsp:txXfrm>
    </dsp:sp>
    <dsp:sp modelId="{C88CC846-939B-48D5-9508-AE0B95AB2D52}">
      <dsp:nvSpPr>
        <dsp:cNvPr id="0" name=""/>
        <dsp:cNvSpPr/>
      </dsp:nvSpPr>
      <dsp:spPr>
        <a:xfrm>
          <a:off x="1880579" y="3398100"/>
          <a:ext cx="91440" cy="515754"/>
        </a:xfrm>
        <a:custGeom>
          <a:avLst/>
          <a:gdLst/>
          <a:ahLst/>
          <a:cxnLst/>
          <a:rect l="0" t="0" r="0" b="0"/>
          <a:pathLst>
            <a:path>
              <a:moveTo>
                <a:pt x="45720" y="0"/>
              </a:moveTo>
              <a:lnTo>
                <a:pt x="45720" y="515754"/>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CR" sz="1600" b="0" kern="1200">
            <a:solidFill>
              <a:schemeClr val="tx1">
                <a:lumMod val="75000"/>
                <a:lumOff val="25000"/>
              </a:schemeClr>
            </a:solidFill>
          </a:endParaRPr>
        </a:p>
      </dsp:txBody>
      <dsp:txXfrm>
        <a:off x="1912640" y="3653243"/>
        <a:ext cx="27317" cy="5468"/>
      </dsp:txXfrm>
    </dsp:sp>
    <dsp:sp modelId="{9B4495BE-C88B-48F0-831D-6D4DEC0258BA}">
      <dsp:nvSpPr>
        <dsp:cNvPr id="0" name=""/>
        <dsp:cNvSpPr/>
      </dsp:nvSpPr>
      <dsp:spPr>
        <a:xfrm>
          <a:off x="94278" y="1974628"/>
          <a:ext cx="3664041" cy="1425271"/>
        </a:xfrm>
        <a:prstGeom prst="rect">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s-ES" sz="1600" b="0" kern="1200" dirty="0" smtClean="0">
              <a:solidFill>
                <a:schemeClr val="tx1">
                  <a:lumMod val="75000"/>
                  <a:lumOff val="25000"/>
                </a:schemeClr>
              </a:solidFill>
            </a:rPr>
            <a:t>4. Formular una hipótesis de </a:t>
          </a:r>
          <a:r>
            <a:rPr lang="es-ES" sz="1600" b="0" kern="1200" dirty="0" err="1" smtClean="0">
              <a:solidFill>
                <a:schemeClr val="tx1">
                  <a:lumMod val="75000"/>
                  <a:lumOff val="25000"/>
                </a:schemeClr>
              </a:solidFill>
            </a:rPr>
            <a:t>macrovaloración</a:t>
          </a:r>
          <a:r>
            <a:rPr lang="es-ES" sz="1600" b="0" kern="1200" dirty="0" smtClean="0">
              <a:solidFill>
                <a:schemeClr val="tx1">
                  <a:lumMod val="75000"/>
                  <a:lumOff val="25000"/>
                </a:schemeClr>
              </a:solidFill>
            </a:rPr>
            <a:t> dónde se encuentran los “mejores” documentos globalmente y cuáles funciones deben ser documentadas por su interacción con la sociedad.</a:t>
          </a:r>
        </a:p>
      </dsp:txBody>
      <dsp:txXfrm>
        <a:off x="94278" y="1974628"/>
        <a:ext cx="3664041" cy="1425271"/>
      </dsp:txXfrm>
    </dsp:sp>
    <dsp:sp modelId="{FB25B4FE-4893-4E39-89BF-076853445D68}">
      <dsp:nvSpPr>
        <dsp:cNvPr id="0" name=""/>
        <dsp:cNvSpPr/>
      </dsp:nvSpPr>
      <dsp:spPr>
        <a:xfrm>
          <a:off x="94278" y="3946254"/>
          <a:ext cx="3664041" cy="1425271"/>
        </a:xfrm>
        <a:prstGeom prst="rect">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s-ES" sz="1600" b="0" kern="1200" dirty="0" smtClean="0">
              <a:solidFill>
                <a:schemeClr val="tx1">
                  <a:lumMod val="75000"/>
                  <a:lumOff val="25000"/>
                </a:schemeClr>
              </a:solidFill>
            </a:rPr>
            <a:t>5. Confrontar y confirmar las hipótesis por medio de la evaluación funcional y tipos de documentos seleccionados. Recomendar la conservación permanente o eliminación de los documentos.</a:t>
          </a:r>
        </a:p>
      </dsp:txBody>
      <dsp:txXfrm>
        <a:off x="94278" y="3946254"/>
        <a:ext cx="3664041" cy="142527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845A4-073D-4FD0-A57B-BE4B1705480A}">
      <dsp:nvSpPr>
        <dsp:cNvPr id="0" name=""/>
        <dsp:cNvSpPr/>
      </dsp:nvSpPr>
      <dsp:spPr>
        <a:xfrm>
          <a:off x="2244" y="1251167"/>
          <a:ext cx="4786988" cy="2872193"/>
        </a:xfrm>
        <a:prstGeom prst="roundRect">
          <a:avLst>
            <a:gd name="adj" fmla="val 10000"/>
          </a:avLst>
        </a:prstGeom>
        <a:solidFill>
          <a:srgbClr val="00519E"/>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CR" sz="3200" b="1" kern="1200" dirty="0" smtClean="0">
              <a:solidFill>
                <a:srgbClr val="FFC000"/>
              </a:solidFill>
            </a:rPr>
            <a:t>Finalidad del análisis de procesos de trabajo en la macroevaluación de documentos de archivo</a:t>
          </a:r>
          <a:endParaRPr lang="es-ES" sz="3200" b="1" kern="1200" dirty="0" smtClean="0">
            <a:solidFill>
              <a:schemeClr val="tx1">
                <a:lumMod val="75000"/>
                <a:lumOff val="25000"/>
              </a:schemeClr>
            </a:solidFill>
          </a:endParaRPr>
        </a:p>
      </dsp:txBody>
      <dsp:txXfrm>
        <a:off x="86368" y="1335291"/>
        <a:ext cx="4618740" cy="2703945"/>
      </dsp:txXfrm>
    </dsp:sp>
    <dsp:sp modelId="{498A129D-6A72-4BE6-8E92-C0C34FBF727A}">
      <dsp:nvSpPr>
        <dsp:cNvPr id="0" name=""/>
        <dsp:cNvSpPr/>
      </dsp:nvSpPr>
      <dsp:spPr>
        <a:xfrm>
          <a:off x="5267932" y="2093677"/>
          <a:ext cx="1014841" cy="1187173"/>
        </a:xfrm>
        <a:prstGeom prst="rightArrow">
          <a:avLst>
            <a:gd name="adj1" fmla="val 60000"/>
            <a:gd name="adj2" fmla="val 50000"/>
          </a:avLst>
        </a:prstGeom>
        <a:solidFill>
          <a:srgbClr val="FF9C3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R" sz="1800" kern="1200"/>
        </a:p>
      </dsp:txBody>
      <dsp:txXfrm>
        <a:off x="5267932" y="2331112"/>
        <a:ext cx="710389" cy="712303"/>
      </dsp:txXfrm>
    </dsp:sp>
    <dsp:sp modelId="{5C1F233E-EBAA-48E0-B9E6-67A276DDDB51}">
      <dsp:nvSpPr>
        <dsp:cNvPr id="0" name=""/>
        <dsp:cNvSpPr/>
      </dsp:nvSpPr>
      <dsp:spPr>
        <a:xfrm>
          <a:off x="6704029" y="1251167"/>
          <a:ext cx="4786988" cy="2872193"/>
        </a:xfrm>
        <a:prstGeom prst="roundRect">
          <a:avLst>
            <a:gd name="adj" fmla="val 10000"/>
          </a:avLst>
        </a:prstGeom>
        <a:solidFill>
          <a:schemeClr val="lt1">
            <a:hueOff val="0"/>
            <a:satOff val="0"/>
            <a:lumOff val="0"/>
            <a:alphaOff val="0"/>
          </a:schemeClr>
        </a:solidFill>
        <a:ln w="12700" cap="flat" cmpd="sng" algn="ctr">
          <a:solidFill>
            <a:srgbClr val="FF9C3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b="0" kern="1200" dirty="0" smtClean="0">
              <a:solidFill>
                <a:schemeClr val="tx1">
                  <a:lumMod val="75000"/>
                  <a:lumOff val="25000"/>
                </a:schemeClr>
              </a:solidFill>
            </a:rPr>
            <a:t>Utilizar el análisis funcional como un medio práctico para percibir la complejidad, profundidad, naturaleza, e impacto de la función examinada en la sociedad costarricense y en sus ciudadanos, en otras funciones y en las operaciones del gobierno en sí, así como de percibir el nivel de interacción ciudadana con impacto en la función, para luego relacionar todo esto con la estructura (la </a:t>
          </a:r>
          <a:r>
            <a:rPr lang="es-ES" sz="1800" b="0" i="1" kern="1200" dirty="0" smtClean="0">
              <a:solidFill>
                <a:schemeClr val="tx1">
                  <a:lumMod val="75000"/>
                  <a:lumOff val="25000"/>
                </a:schemeClr>
              </a:solidFill>
            </a:rPr>
            <a:t>Office of </a:t>
          </a:r>
          <a:r>
            <a:rPr lang="es-ES" sz="1800" b="0" i="1" kern="1200" dirty="0" err="1" smtClean="0">
              <a:solidFill>
                <a:schemeClr val="tx1">
                  <a:lumMod val="75000"/>
                  <a:lumOff val="25000"/>
                </a:schemeClr>
              </a:solidFill>
            </a:rPr>
            <a:t>Primary</a:t>
          </a:r>
          <a:r>
            <a:rPr lang="es-ES" sz="1800" b="0" i="1" kern="1200" dirty="0" smtClean="0">
              <a:solidFill>
                <a:schemeClr val="tx1">
                  <a:lumMod val="75000"/>
                  <a:lumOff val="25000"/>
                </a:schemeClr>
              </a:solidFill>
            </a:rPr>
            <a:t> </a:t>
          </a:r>
          <a:r>
            <a:rPr lang="es-ES" sz="1800" b="0" i="1" kern="1200" dirty="0" err="1" smtClean="0">
              <a:solidFill>
                <a:schemeClr val="tx1">
                  <a:lumMod val="75000"/>
                  <a:lumOff val="25000"/>
                </a:schemeClr>
              </a:solidFill>
            </a:rPr>
            <a:t>Interest</a:t>
          </a:r>
          <a:r>
            <a:rPr lang="es-ES" sz="1800" b="0" kern="1200" dirty="0" smtClean="0">
              <a:solidFill>
                <a:schemeClr val="tx1">
                  <a:lumMod val="75000"/>
                  <a:lumOff val="25000"/>
                </a:schemeClr>
              </a:solidFill>
            </a:rPr>
            <a:t>) donde aún existen documentos reales.</a:t>
          </a:r>
        </a:p>
      </dsp:txBody>
      <dsp:txXfrm>
        <a:off x="6788153" y="1335291"/>
        <a:ext cx="4618740" cy="270394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18650-242A-40BE-9FA8-5F1E96E70D05}">
      <dsp:nvSpPr>
        <dsp:cNvPr id="0" name=""/>
        <dsp:cNvSpPr/>
      </dsp:nvSpPr>
      <dsp:spPr>
        <a:xfrm>
          <a:off x="1846417" y="491751"/>
          <a:ext cx="4435164" cy="4435164"/>
        </a:xfrm>
        <a:prstGeom prst="blockArc">
          <a:avLst>
            <a:gd name="adj1" fmla="val 13500000"/>
            <a:gd name="adj2" fmla="val 16200000"/>
            <a:gd name="adj3" fmla="val 3428"/>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635983CA-0EF4-4571-98A1-B5C4B805AC00}">
      <dsp:nvSpPr>
        <dsp:cNvPr id="0" name=""/>
        <dsp:cNvSpPr/>
      </dsp:nvSpPr>
      <dsp:spPr>
        <a:xfrm>
          <a:off x="1846417" y="491751"/>
          <a:ext cx="4435164" cy="4435164"/>
        </a:xfrm>
        <a:prstGeom prst="blockArc">
          <a:avLst>
            <a:gd name="adj1" fmla="val 10800000"/>
            <a:gd name="adj2" fmla="val 13500000"/>
            <a:gd name="adj3" fmla="val 3428"/>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A478139D-B24F-4189-B6B4-A22A79B04794}">
      <dsp:nvSpPr>
        <dsp:cNvPr id="0" name=""/>
        <dsp:cNvSpPr/>
      </dsp:nvSpPr>
      <dsp:spPr>
        <a:xfrm>
          <a:off x="1846417" y="491751"/>
          <a:ext cx="4435164" cy="4435164"/>
        </a:xfrm>
        <a:prstGeom prst="blockArc">
          <a:avLst>
            <a:gd name="adj1" fmla="val 8100000"/>
            <a:gd name="adj2" fmla="val 10800000"/>
            <a:gd name="adj3" fmla="val 3428"/>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9BD06673-3CDF-4F66-9F2A-E4FC06C33163}">
      <dsp:nvSpPr>
        <dsp:cNvPr id="0" name=""/>
        <dsp:cNvSpPr/>
      </dsp:nvSpPr>
      <dsp:spPr>
        <a:xfrm>
          <a:off x="1846417" y="491751"/>
          <a:ext cx="4435164" cy="4435164"/>
        </a:xfrm>
        <a:prstGeom prst="blockArc">
          <a:avLst>
            <a:gd name="adj1" fmla="val 5400000"/>
            <a:gd name="adj2" fmla="val 8100000"/>
            <a:gd name="adj3" fmla="val 3428"/>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61C1F6C2-0F07-407A-ABF5-ED88604BC1B4}">
      <dsp:nvSpPr>
        <dsp:cNvPr id="0" name=""/>
        <dsp:cNvSpPr/>
      </dsp:nvSpPr>
      <dsp:spPr>
        <a:xfrm>
          <a:off x="1846417" y="491751"/>
          <a:ext cx="4435164" cy="4435164"/>
        </a:xfrm>
        <a:prstGeom prst="blockArc">
          <a:avLst>
            <a:gd name="adj1" fmla="val 2700000"/>
            <a:gd name="adj2" fmla="val 5400000"/>
            <a:gd name="adj3" fmla="val 3428"/>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sp>
    <dsp:sp modelId="{7011551D-6BD0-4B1F-9493-AC040BB686E6}">
      <dsp:nvSpPr>
        <dsp:cNvPr id="0" name=""/>
        <dsp:cNvSpPr/>
      </dsp:nvSpPr>
      <dsp:spPr>
        <a:xfrm>
          <a:off x="1846417" y="491751"/>
          <a:ext cx="4435164" cy="4435164"/>
        </a:xfrm>
        <a:prstGeom prst="blockArc">
          <a:avLst>
            <a:gd name="adj1" fmla="val 0"/>
            <a:gd name="adj2" fmla="val 2700000"/>
            <a:gd name="adj3" fmla="val 3428"/>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sp>
    <dsp:sp modelId="{D947D05F-C876-4DC3-8EA9-302B498AEAC7}">
      <dsp:nvSpPr>
        <dsp:cNvPr id="0" name=""/>
        <dsp:cNvSpPr/>
      </dsp:nvSpPr>
      <dsp:spPr>
        <a:xfrm>
          <a:off x="1846417" y="491751"/>
          <a:ext cx="4435164" cy="4435164"/>
        </a:xfrm>
        <a:prstGeom prst="blockArc">
          <a:avLst>
            <a:gd name="adj1" fmla="val 18900000"/>
            <a:gd name="adj2" fmla="val 0"/>
            <a:gd name="adj3" fmla="val 3428"/>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sp>
    <dsp:sp modelId="{B22409E1-CF1B-4104-89CD-07A0FAEE8D03}">
      <dsp:nvSpPr>
        <dsp:cNvPr id="0" name=""/>
        <dsp:cNvSpPr/>
      </dsp:nvSpPr>
      <dsp:spPr>
        <a:xfrm>
          <a:off x="1846417" y="491751"/>
          <a:ext cx="4435164" cy="4435164"/>
        </a:xfrm>
        <a:prstGeom prst="blockArc">
          <a:avLst>
            <a:gd name="adj1" fmla="val 16200000"/>
            <a:gd name="adj2" fmla="val 18900000"/>
            <a:gd name="adj3" fmla="val 3428"/>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sp>
    <dsp:sp modelId="{709B6A91-D13B-4DBD-8EEF-BA2BC9CC8B95}">
      <dsp:nvSpPr>
        <dsp:cNvPr id="0" name=""/>
        <dsp:cNvSpPr/>
      </dsp:nvSpPr>
      <dsp:spPr>
        <a:xfrm>
          <a:off x="3309937" y="1955271"/>
          <a:ext cx="1508124" cy="1508124"/>
        </a:xfrm>
        <a:prstGeom prst="ellipse">
          <a:avLst/>
        </a:prstGeom>
        <a:solidFill>
          <a:srgbClr val="0051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R" sz="1800" b="1" kern="1200" dirty="0" smtClean="0"/>
            <a:t>Trámite valoración en CR</a:t>
          </a:r>
          <a:endParaRPr lang="es-CR" sz="1800" b="1" kern="1200" dirty="0"/>
        </a:p>
      </dsp:txBody>
      <dsp:txXfrm>
        <a:off x="3530797" y="2176131"/>
        <a:ext cx="1066404" cy="1066404"/>
      </dsp:txXfrm>
    </dsp:sp>
    <dsp:sp modelId="{929FFB2B-B736-45FE-A34C-F1E5DEE17872}">
      <dsp:nvSpPr>
        <dsp:cNvPr id="0" name=""/>
        <dsp:cNvSpPr/>
      </dsp:nvSpPr>
      <dsp:spPr>
        <a:xfrm>
          <a:off x="3536156" y="1912"/>
          <a:ext cx="1055687" cy="1055687"/>
        </a:xfrm>
        <a:prstGeom prst="ellipse">
          <a:avLst/>
        </a:prstGeom>
        <a:solidFill>
          <a:srgbClr val="FF9C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CR" sz="2000" b="1" kern="1200" dirty="0" smtClean="0"/>
            <a:t>CISED</a:t>
          </a:r>
          <a:endParaRPr lang="es-CR" sz="2000" b="1" kern="1200" dirty="0"/>
        </a:p>
      </dsp:txBody>
      <dsp:txXfrm>
        <a:off x="3690758" y="156514"/>
        <a:ext cx="746483" cy="746483"/>
      </dsp:txXfrm>
    </dsp:sp>
    <dsp:sp modelId="{CEFBC25E-166E-4324-A463-B20D673C8A50}">
      <dsp:nvSpPr>
        <dsp:cNvPr id="0" name=""/>
        <dsp:cNvSpPr/>
      </dsp:nvSpPr>
      <dsp:spPr>
        <a:xfrm>
          <a:off x="4782085" y="359240"/>
          <a:ext cx="1646217" cy="16177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R" sz="1400" kern="1200" dirty="0" smtClean="0"/>
            <a:t>Determinación de la vigencia administrativa legal</a:t>
          </a:r>
          <a:endParaRPr lang="es-CR" sz="1400" kern="1200" dirty="0"/>
        </a:p>
      </dsp:txBody>
      <dsp:txXfrm>
        <a:off x="5023168" y="596161"/>
        <a:ext cx="1164051" cy="1143956"/>
      </dsp:txXfrm>
    </dsp:sp>
    <dsp:sp modelId="{041A7C8D-069E-4625-B29F-43CDC983B1EE}">
      <dsp:nvSpPr>
        <dsp:cNvPr id="0" name=""/>
        <dsp:cNvSpPr/>
      </dsp:nvSpPr>
      <dsp:spPr>
        <a:xfrm>
          <a:off x="5420468" y="1900434"/>
          <a:ext cx="1646217" cy="16177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R" sz="1400" kern="1200" dirty="0" smtClean="0"/>
            <a:t>Aprobación formal de los plazos de retención.</a:t>
          </a:r>
          <a:endParaRPr lang="es-CR" sz="1400" kern="1200" dirty="0"/>
        </a:p>
      </dsp:txBody>
      <dsp:txXfrm>
        <a:off x="5661551" y="2137355"/>
        <a:ext cx="1164051" cy="1143956"/>
      </dsp:txXfrm>
    </dsp:sp>
    <dsp:sp modelId="{E008DF7C-25B7-41ED-8D6B-B7624DCBFAA6}">
      <dsp:nvSpPr>
        <dsp:cNvPr id="0" name=""/>
        <dsp:cNvSpPr/>
      </dsp:nvSpPr>
      <dsp:spPr>
        <a:xfrm>
          <a:off x="4782085" y="3441628"/>
          <a:ext cx="1646217" cy="16177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R" sz="1400" kern="1200" dirty="0" smtClean="0"/>
            <a:t>Presentación trámites: tablas de plazos o valoraciones parciales.</a:t>
          </a:r>
          <a:endParaRPr lang="es-CR" sz="1400" kern="1200" dirty="0"/>
        </a:p>
      </dsp:txBody>
      <dsp:txXfrm>
        <a:off x="5023168" y="3678549"/>
        <a:ext cx="1164051" cy="1143956"/>
      </dsp:txXfrm>
    </dsp:sp>
    <dsp:sp modelId="{186777F4-BA0A-4DD8-8DDC-B7DBD31A5D27}">
      <dsp:nvSpPr>
        <dsp:cNvPr id="0" name=""/>
        <dsp:cNvSpPr/>
      </dsp:nvSpPr>
      <dsp:spPr>
        <a:xfrm>
          <a:off x="3536156" y="4361067"/>
          <a:ext cx="1055687" cy="1055687"/>
        </a:xfrm>
        <a:prstGeom prst="ellipse">
          <a:avLst/>
        </a:prstGeom>
        <a:solidFill>
          <a:srgbClr val="FF9C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R" sz="1800" b="1" kern="1200" dirty="0" smtClean="0"/>
            <a:t>CNSED</a:t>
          </a:r>
          <a:endParaRPr lang="es-CR" sz="1800" b="1" kern="1200" dirty="0"/>
        </a:p>
      </dsp:txBody>
      <dsp:txXfrm>
        <a:off x="3690758" y="4515669"/>
        <a:ext cx="746483" cy="746483"/>
      </dsp:txXfrm>
    </dsp:sp>
    <dsp:sp modelId="{F4624FBD-B0F9-4751-9534-8CA1CDA34F11}">
      <dsp:nvSpPr>
        <dsp:cNvPr id="0" name=""/>
        <dsp:cNvSpPr/>
      </dsp:nvSpPr>
      <dsp:spPr>
        <a:xfrm>
          <a:off x="1699696" y="3441628"/>
          <a:ext cx="1646217" cy="16177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R" sz="1400" kern="1200" dirty="0" smtClean="0"/>
            <a:t>Resolución de los trámites (simples / homólogos).</a:t>
          </a:r>
          <a:endParaRPr lang="es-CR" sz="1400" kern="1200" dirty="0"/>
        </a:p>
      </dsp:txBody>
      <dsp:txXfrm>
        <a:off x="1940779" y="3678549"/>
        <a:ext cx="1164051" cy="1143956"/>
      </dsp:txXfrm>
    </dsp:sp>
    <dsp:sp modelId="{1E1A0A64-4243-4C30-B980-FD7DBD7189A3}">
      <dsp:nvSpPr>
        <dsp:cNvPr id="0" name=""/>
        <dsp:cNvSpPr/>
      </dsp:nvSpPr>
      <dsp:spPr>
        <a:xfrm>
          <a:off x="1061313" y="1900434"/>
          <a:ext cx="1646217" cy="16177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R" sz="1400" kern="1200" dirty="0" smtClean="0"/>
            <a:t>Determinación del valor científico-cultural = conservación permanente.</a:t>
          </a:r>
          <a:endParaRPr lang="es-CR" sz="1400" kern="1200" dirty="0"/>
        </a:p>
      </dsp:txBody>
      <dsp:txXfrm>
        <a:off x="1302396" y="2137355"/>
        <a:ext cx="1164051" cy="1143956"/>
      </dsp:txXfrm>
    </dsp:sp>
    <dsp:sp modelId="{28C9C7DE-6010-41B5-B544-7CE9B298A897}">
      <dsp:nvSpPr>
        <dsp:cNvPr id="0" name=""/>
        <dsp:cNvSpPr/>
      </dsp:nvSpPr>
      <dsp:spPr>
        <a:xfrm>
          <a:off x="1699696" y="359240"/>
          <a:ext cx="1646217" cy="16177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R" sz="1400" kern="1200" dirty="0" smtClean="0"/>
            <a:t>Autorización de eliminación de los documentos sin valor CC.</a:t>
          </a:r>
          <a:endParaRPr lang="es-CR" sz="1400" kern="1200" dirty="0"/>
        </a:p>
      </dsp:txBody>
      <dsp:txXfrm>
        <a:off x="1940779" y="596161"/>
        <a:ext cx="1164051" cy="114395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51428-0A6A-4E74-B062-CC1472227390}">
      <dsp:nvSpPr>
        <dsp:cNvPr id="0" name=""/>
        <dsp:cNvSpPr/>
      </dsp:nvSpPr>
      <dsp:spPr>
        <a:xfrm>
          <a:off x="5739" y="0"/>
          <a:ext cx="5521573" cy="4913967"/>
        </a:xfrm>
        <a:prstGeom prst="roundRect">
          <a:avLst>
            <a:gd name="adj" fmla="val 10000"/>
          </a:avLst>
        </a:prstGeom>
        <a:solidFill>
          <a:srgbClr val="00519E"/>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CR" sz="3600" b="1" kern="1200" dirty="0" smtClean="0">
              <a:solidFill>
                <a:schemeClr val="bg1"/>
              </a:solidFill>
            </a:rPr>
            <a:t>CNSED</a:t>
          </a:r>
          <a:endParaRPr lang="es-CR" sz="3600" b="1" kern="1200" dirty="0">
            <a:solidFill>
              <a:schemeClr val="bg1"/>
            </a:solidFill>
          </a:endParaRPr>
        </a:p>
      </dsp:txBody>
      <dsp:txXfrm>
        <a:off x="5739" y="0"/>
        <a:ext cx="5521573" cy="1474190"/>
      </dsp:txXfrm>
    </dsp:sp>
    <dsp:sp modelId="{FB4B8973-09E1-4BBC-B6AA-A6335E7F4FCC}">
      <dsp:nvSpPr>
        <dsp:cNvPr id="0" name=""/>
        <dsp:cNvSpPr/>
      </dsp:nvSpPr>
      <dsp:spPr>
        <a:xfrm>
          <a:off x="557897" y="1474249"/>
          <a:ext cx="4417258" cy="1193760"/>
        </a:xfrm>
        <a:prstGeom prst="roundRect">
          <a:avLst>
            <a:gd name="adj" fmla="val 10000"/>
          </a:avLst>
        </a:prstGeom>
        <a:solidFill>
          <a:schemeClr val="bg1">
            <a:lumMod val="85000"/>
          </a:schemeClr>
        </a:solidFill>
        <a:ln w="12700" cap="flat" cmpd="sng" algn="ctr">
          <a:solidFill>
            <a:srgbClr val="FF9C3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bg2">
                  <a:lumMod val="25000"/>
                </a:schemeClr>
              </a:solidFill>
              <a:effectLst/>
              <a:latin typeface="+mn-lt"/>
              <a:ea typeface="+mn-ea"/>
              <a:cs typeface="+mn-cs"/>
            </a:rPr>
            <a:t>Dictámenes C-157-2016 y C-183-2016 emitidos por la Procuraduría General (PGR), y de su dictamen C-001-2017 de 2017-01-06 = necesidad de establecer una nueva estrategia para la rectoría del Sistema Nacional de Archivos.</a:t>
          </a:r>
          <a:endParaRPr lang="es-CR" sz="1600" kern="1200" dirty="0">
            <a:solidFill>
              <a:schemeClr val="bg2">
                <a:lumMod val="25000"/>
              </a:schemeClr>
            </a:solidFill>
          </a:endParaRPr>
        </a:p>
      </dsp:txBody>
      <dsp:txXfrm>
        <a:off x="592861" y="1509213"/>
        <a:ext cx="4347330" cy="1123832"/>
      </dsp:txXfrm>
    </dsp:sp>
    <dsp:sp modelId="{DE95A48F-299D-4499-B504-66BB46A8BE14}">
      <dsp:nvSpPr>
        <dsp:cNvPr id="0" name=""/>
        <dsp:cNvSpPr/>
      </dsp:nvSpPr>
      <dsp:spPr>
        <a:xfrm>
          <a:off x="557897" y="2756908"/>
          <a:ext cx="4417258" cy="577835"/>
        </a:xfrm>
        <a:prstGeom prst="roundRect">
          <a:avLst>
            <a:gd name="adj" fmla="val 10000"/>
          </a:avLst>
        </a:prstGeom>
        <a:solidFill>
          <a:schemeClr val="bg1">
            <a:lumMod val="85000"/>
          </a:schemeClr>
        </a:solidFill>
        <a:ln w="12700" cap="flat" cmpd="sng" algn="ctr">
          <a:solidFill>
            <a:srgbClr val="FF9C3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bg2">
                  <a:lumMod val="25000"/>
                </a:schemeClr>
              </a:solidFill>
              <a:effectLst/>
              <a:latin typeface="+mn-lt"/>
              <a:ea typeface="+mn-ea"/>
              <a:cs typeface="+mn-cs"/>
            </a:rPr>
            <a:t>Determinación de valores sociales. Actualización de sus criterios de valoración.</a:t>
          </a:r>
          <a:endParaRPr lang="es-CR" sz="1600" kern="1200" dirty="0">
            <a:solidFill>
              <a:schemeClr val="bg2">
                <a:lumMod val="25000"/>
              </a:schemeClr>
            </a:solidFill>
          </a:endParaRPr>
        </a:p>
      </dsp:txBody>
      <dsp:txXfrm>
        <a:off x="574821" y="2773832"/>
        <a:ext cx="4383410" cy="543987"/>
      </dsp:txXfrm>
    </dsp:sp>
    <dsp:sp modelId="{461E9BD2-FBA4-400C-A302-59034E29C9FF}">
      <dsp:nvSpPr>
        <dsp:cNvPr id="0" name=""/>
        <dsp:cNvSpPr/>
      </dsp:nvSpPr>
      <dsp:spPr>
        <a:xfrm>
          <a:off x="557897" y="3423641"/>
          <a:ext cx="4417258" cy="577835"/>
        </a:xfrm>
        <a:prstGeom prst="roundRect">
          <a:avLst>
            <a:gd name="adj" fmla="val 10000"/>
          </a:avLst>
        </a:prstGeom>
        <a:solidFill>
          <a:schemeClr val="bg1">
            <a:lumMod val="85000"/>
          </a:schemeClr>
        </a:solidFill>
        <a:ln w="12700" cap="flat" cmpd="sng" algn="ctr">
          <a:solidFill>
            <a:srgbClr val="FF9C3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R" sz="1600" kern="1200" dirty="0" smtClean="0">
              <a:solidFill>
                <a:schemeClr val="bg2">
                  <a:lumMod val="25000"/>
                </a:schemeClr>
              </a:solidFill>
            </a:rPr>
            <a:t>Emisión </a:t>
          </a:r>
          <a:r>
            <a:rPr lang="es-ES" sz="1600" kern="1200" dirty="0" smtClean="0">
              <a:solidFill>
                <a:schemeClr val="bg2">
                  <a:lumMod val="25000"/>
                </a:schemeClr>
              </a:solidFill>
              <a:effectLst/>
              <a:latin typeface="+mn-lt"/>
              <a:ea typeface="+mn-ea"/>
              <a:cs typeface="+mn-cs"/>
            </a:rPr>
            <a:t>de declaratorias generales por oficio, producto de la macroevaluación -} valoración funcional + impacto social = valor social.</a:t>
          </a:r>
          <a:endParaRPr lang="es-CR" sz="1600" kern="1200" dirty="0">
            <a:solidFill>
              <a:schemeClr val="bg2">
                <a:lumMod val="25000"/>
              </a:schemeClr>
            </a:solidFill>
          </a:endParaRPr>
        </a:p>
      </dsp:txBody>
      <dsp:txXfrm>
        <a:off x="574821" y="3440565"/>
        <a:ext cx="4383410" cy="543987"/>
      </dsp:txXfrm>
    </dsp:sp>
    <dsp:sp modelId="{75D4B9D8-E3FB-456B-9CF0-ECF000D72B88}">
      <dsp:nvSpPr>
        <dsp:cNvPr id="0" name=""/>
        <dsp:cNvSpPr/>
      </dsp:nvSpPr>
      <dsp:spPr>
        <a:xfrm>
          <a:off x="557897" y="4090373"/>
          <a:ext cx="4417258" cy="577835"/>
        </a:xfrm>
        <a:prstGeom prst="roundRect">
          <a:avLst>
            <a:gd name="adj" fmla="val 10000"/>
          </a:avLst>
        </a:prstGeom>
        <a:solidFill>
          <a:schemeClr val="bg1">
            <a:lumMod val="85000"/>
          </a:schemeClr>
        </a:solidFill>
        <a:ln w="12700" cap="flat" cmpd="sng" algn="ctr">
          <a:solidFill>
            <a:srgbClr val="FF9C3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R" sz="1600" kern="1200" dirty="0" smtClean="0">
              <a:solidFill>
                <a:schemeClr val="bg2">
                  <a:lumMod val="25000"/>
                </a:schemeClr>
              </a:solidFill>
            </a:rPr>
            <a:t>Aceptación de trámites de valoración documental con perspectiva funcional = mayor alcance, mayor rescate de lo que se </a:t>
          </a:r>
          <a:r>
            <a:rPr lang="es-CR" sz="1600" kern="1200" smtClean="0">
              <a:solidFill>
                <a:schemeClr val="bg2">
                  <a:lumMod val="25000"/>
                </a:schemeClr>
              </a:solidFill>
            </a:rPr>
            <a:t>debe conservar</a:t>
          </a:r>
          <a:r>
            <a:rPr lang="es-ES" sz="1600" kern="1200" smtClean="0">
              <a:solidFill>
                <a:schemeClr val="bg2">
                  <a:lumMod val="25000"/>
                </a:schemeClr>
              </a:solidFill>
              <a:effectLst/>
              <a:latin typeface="+mn-lt"/>
              <a:ea typeface="+mn-ea"/>
              <a:cs typeface="+mn-cs"/>
            </a:rPr>
            <a:t>.</a:t>
          </a:r>
          <a:endParaRPr lang="es-CR" sz="1600" kern="1200" dirty="0">
            <a:solidFill>
              <a:schemeClr val="bg2">
                <a:lumMod val="25000"/>
              </a:schemeClr>
            </a:solidFill>
          </a:endParaRPr>
        </a:p>
      </dsp:txBody>
      <dsp:txXfrm>
        <a:off x="574821" y="4107297"/>
        <a:ext cx="4383410" cy="543987"/>
      </dsp:txXfrm>
    </dsp:sp>
    <dsp:sp modelId="{4B417A78-D64E-43E8-B01F-DAB392263166}">
      <dsp:nvSpPr>
        <dsp:cNvPr id="0" name=""/>
        <dsp:cNvSpPr/>
      </dsp:nvSpPr>
      <dsp:spPr>
        <a:xfrm>
          <a:off x="5941431" y="0"/>
          <a:ext cx="5521573" cy="4913967"/>
        </a:xfrm>
        <a:prstGeom prst="roundRect">
          <a:avLst>
            <a:gd name="adj" fmla="val 10000"/>
          </a:avLst>
        </a:prstGeom>
        <a:solidFill>
          <a:srgbClr val="FF9C32"/>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CR" sz="3600" b="1" kern="1200" dirty="0" smtClean="0">
              <a:solidFill>
                <a:schemeClr val="bg1"/>
              </a:solidFill>
            </a:rPr>
            <a:t>Organizaciones públicas (CISED) / privadas</a:t>
          </a:r>
          <a:endParaRPr lang="es-CR" sz="3600" b="1" kern="1200" dirty="0">
            <a:solidFill>
              <a:schemeClr val="bg1"/>
            </a:solidFill>
          </a:endParaRPr>
        </a:p>
      </dsp:txBody>
      <dsp:txXfrm>
        <a:off x="5941431" y="0"/>
        <a:ext cx="5521573" cy="1474190"/>
      </dsp:txXfrm>
    </dsp:sp>
    <dsp:sp modelId="{485040E8-6098-4C11-B3B7-0E85F16C3895}">
      <dsp:nvSpPr>
        <dsp:cNvPr id="0" name=""/>
        <dsp:cNvSpPr/>
      </dsp:nvSpPr>
      <dsp:spPr>
        <a:xfrm>
          <a:off x="6493588" y="1474310"/>
          <a:ext cx="4417258" cy="715860"/>
        </a:xfrm>
        <a:prstGeom prst="roundRect">
          <a:avLst>
            <a:gd name="adj" fmla="val 10000"/>
          </a:avLst>
        </a:prstGeom>
        <a:solidFill>
          <a:schemeClr val="bg1">
            <a:lumMod val="85000"/>
          </a:schemeClr>
        </a:solidFill>
        <a:ln w="12700" cap="flat" cmpd="sng" algn="ctr">
          <a:solidFill>
            <a:srgbClr val="0051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R" sz="1600" kern="1200" dirty="0" smtClean="0">
              <a:solidFill>
                <a:schemeClr val="bg2">
                  <a:lumMod val="25000"/>
                </a:schemeClr>
              </a:solidFill>
            </a:rPr>
            <a:t>Identificación: función, estructura, organismo (contexto)</a:t>
          </a:r>
          <a:endParaRPr lang="es-CR" sz="1600" kern="1200" dirty="0">
            <a:solidFill>
              <a:schemeClr val="bg2">
                <a:lumMod val="25000"/>
              </a:schemeClr>
            </a:solidFill>
          </a:endParaRPr>
        </a:p>
      </dsp:txBody>
      <dsp:txXfrm>
        <a:off x="6514555" y="1495277"/>
        <a:ext cx="4375324" cy="673926"/>
      </dsp:txXfrm>
    </dsp:sp>
    <dsp:sp modelId="{B5BB92A9-0DD5-45C0-891D-CA7360CBF4C2}">
      <dsp:nvSpPr>
        <dsp:cNvPr id="0" name=""/>
        <dsp:cNvSpPr/>
      </dsp:nvSpPr>
      <dsp:spPr>
        <a:xfrm>
          <a:off x="6493588" y="2300302"/>
          <a:ext cx="4417258" cy="715860"/>
        </a:xfrm>
        <a:prstGeom prst="roundRect">
          <a:avLst>
            <a:gd name="adj" fmla="val 10000"/>
          </a:avLst>
        </a:prstGeom>
        <a:solidFill>
          <a:schemeClr val="bg1">
            <a:lumMod val="85000"/>
          </a:schemeClr>
        </a:solidFill>
        <a:ln w="12700" cap="flat" cmpd="sng" algn="ctr">
          <a:solidFill>
            <a:srgbClr val="0051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R" sz="1600" kern="1200" dirty="0" smtClean="0">
              <a:solidFill>
                <a:schemeClr val="bg2">
                  <a:lumMod val="25000"/>
                </a:schemeClr>
              </a:solidFill>
            </a:rPr>
            <a:t>Determinación de la vigencia administrativa legal mediante la macroevaluación -} valoración funcional.</a:t>
          </a:r>
          <a:endParaRPr lang="es-CR" sz="1600" kern="1200" dirty="0">
            <a:solidFill>
              <a:schemeClr val="bg2">
                <a:lumMod val="25000"/>
              </a:schemeClr>
            </a:solidFill>
          </a:endParaRPr>
        </a:p>
      </dsp:txBody>
      <dsp:txXfrm>
        <a:off x="6514555" y="2321269"/>
        <a:ext cx="4375324" cy="673926"/>
      </dsp:txXfrm>
    </dsp:sp>
    <dsp:sp modelId="{989DA4D2-34F8-4AD5-BA12-1D740039419E}">
      <dsp:nvSpPr>
        <dsp:cNvPr id="0" name=""/>
        <dsp:cNvSpPr/>
      </dsp:nvSpPr>
      <dsp:spPr>
        <a:xfrm>
          <a:off x="6493588" y="3126295"/>
          <a:ext cx="4417258" cy="715860"/>
        </a:xfrm>
        <a:prstGeom prst="roundRect">
          <a:avLst>
            <a:gd name="adj" fmla="val 10000"/>
          </a:avLst>
        </a:prstGeom>
        <a:solidFill>
          <a:schemeClr val="bg1">
            <a:lumMod val="85000"/>
          </a:schemeClr>
        </a:solidFill>
        <a:ln w="12700" cap="flat" cmpd="sng" algn="ctr">
          <a:solidFill>
            <a:srgbClr val="0051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R" sz="1600" kern="1200" dirty="0" smtClean="0">
              <a:solidFill>
                <a:schemeClr val="bg2">
                  <a:lumMod val="25000"/>
                </a:schemeClr>
              </a:solidFill>
            </a:rPr>
            <a:t>Aprobación formal de los plazos de retención a series documentales que proceden de procesos de trabajo.</a:t>
          </a:r>
          <a:endParaRPr lang="es-CR" sz="1600" kern="1200" dirty="0">
            <a:solidFill>
              <a:schemeClr val="bg2">
                <a:lumMod val="25000"/>
              </a:schemeClr>
            </a:solidFill>
          </a:endParaRPr>
        </a:p>
      </dsp:txBody>
      <dsp:txXfrm>
        <a:off x="6514555" y="3147262"/>
        <a:ext cx="4375324" cy="673926"/>
      </dsp:txXfrm>
    </dsp:sp>
    <dsp:sp modelId="{F0C0CD02-132D-4982-A7CE-3E0EB1327D5C}">
      <dsp:nvSpPr>
        <dsp:cNvPr id="0" name=""/>
        <dsp:cNvSpPr/>
      </dsp:nvSpPr>
      <dsp:spPr>
        <a:xfrm>
          <a:off x="6493588" y="3952288"/>
          <a:ext cx="4417258" cy="715860"/>
        </a:xfrm>
        <a:prstGeom prst="roundRect">
          <a:avLst>
            <a:gd name="adj" fmla="val 10000"/>
          </a:avLst>
        </a:prstGeom>
        <a:solidFill>
          <a:schemeClr val="bg1">
            <a:lumMod val="85000"/>
          </a:schemeClr>
        </a:solidFill>
        <a:ln w="12700" cap="flat" cmpd="sng" algn="ctr">
          <a:solidFill>
            <a:srgbClr val="0051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R" sz="1600" kern="1200" dirty="0" smtClean="0">
              <a:solidFill>
                <a:schemeClr val="bg2">
                  <a:lumMod val="25000"/>
                </a:schemeClr>
              </a:solidFill>
            </a:rPr>
            <a:t>Presentación de trámites de valoración(tablas de plazos o valoraciones parciales ) -} perspectiva funcional.</a:t>
          </a:r>
          <a:endParaRPr lang="es-CR" sz="1600" kern="1200" dirty="0">
            <a:solidFill>
              <a:schemeClr val="bg2">
                <a:lumMod val="25000"/>
              </a:schemeClr>
            </a:solidFill>
          </a:endParaRPr>
        </a:p>
      </dsp:txBody>
      <dsp:txXfrm>
        <a:off x="6514555" y="3973255"/>
        <a:ext cx="4375324" cy="67392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51428-0A6A-4E74-B062-CC1472227390}">
      <dsp:nvSpPr>
        <dsp:cNvPr id="0" name=""/>
        <dsp:cNvSpPr/>
      </dsp:nvSpPr>
      <dsp:spPr>
        <a:xfrm>
          <a:off x="5739" y="0"/>
          <a:ext cx="5521573" cy="4913967"/>
        </a:xfrm>
        <a:prstGeom prst="roundRect">
          <a:avLst>
            <a:gd name="adj" fmla="val 10000"/>
          </a:avLst>
        </a:prstGeom>
        <a:solidFill>
          <a:srgbClr val="00519E"/>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CR" sz="3600" b="1" kern="1200" dirty="0" smtClean="0">
              <a:solidFill>
                <a:schemeClr val="bg1"/>
              </a:solidFill>
            </a:rPr>
            <a:t>CNSED</a:t>
          </a:r>
          <a:endParaRPr lang="es-CR" sz="3600" b="1" kern="1200" dirty="0">
            <a:solidFill>
              <a:schemeClr val="bg1"/>
            </a:solidFill>
          </a:endParaRPr>
        </a:p>
      </dsp:txBody>
      <dsp:txXfrm>
        <a:off x="5739" y="0"/>
        <a:ext cx="5521573" cy="1474190"/>
      </dsp:txXfrm>
    </dsp:sp>
    <dsp:sp modelId="{DE95A48F-299D-4499-B504-66BB46A8BE14}">
      <dsp:nvSpPr>
        <dsp:cNvPr id="0" name=""/>
        <dsp:cNvSpPr/>
      </dsp:nvSpPr>
      <dsp:spPr>
        <a:xfrm>
          <a:off x="573401" y="1140029"/>
          <a:ext cx="4417258" cy="1029238"/>
        </a:xfrm>
        <a:prstGeom prst="roundRect">
          <a:avLst>
            <a:gd name="adj" fmla="val 10000"/>
          </a:avLst>
        </a:prstGeom>
        <a:solidFill>
          <a:schemeClr val="tx1">
            <a:lumMod val="50000"/>
            <a:lumOff val="50000"/>
          </a:schemeClr>
        </a:solidFill>
        <a:ln w="12700" cap="flat" cmpd="sng" algn="ctr">
          <a:solidFill>
            <a:srgbClr val="FF9C3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bg1"/>
              </a:solidFill>
              <a:effectLst/>
              <a:latin typeface="+mn-lt"/>
              <a:ea typeface="+mn-ea"/>
              <a:cs typeface="+mn-cs"/>
            </a:rPr>
            <a:t>Determinación de valores sociales hacia la conservación permanente de las pruebas  que reflejan el impacto de las funciones, la estructura donde suceden, y su interacción con  los ciudadanos.</a:t>
          </a:r>
          <a:endParaRPr lang="es-CR" sz="1600" kern="1200" dirty="0">
            <a:solidFill>
              <a:schemeClr val="bg1"/>
            </a:solidFill>
            <a:effectLst/>
            <a:latin typeface="+mn-lt"/>
            <a:ea typeface="+mn-ea"/>
            <a:cs typeface="+mn-cs"/>
          </a:endParaRPr>
        </a:p>
      </dsp:txBody>
      <dsp:txXfrm>
        <a:off x="603546" y="1170174"/>
        <a:ext cx="4356968" cy="968948"/>
      </dsp:txXfrm>
    </dsp:sp>
    <dsp:sp modelId="{461E9BD2-FBA4-400C-A302-59034E29C9FF}">
      <dsp:nvSpPr>
        <dsp:cNvPr id="0" name=""/>
        <dsp:cNvSpPr/>
      </dsp:nvSpPr>
      <dsp:spPr>
        <a:xfrm>
          <a:off x="557897" y="2615190"/>
          <a:ext cx="4417258" cy="2052768"/>
        </a:xfrm>
        <a:prstGeom prst="roundRect">
          <a:avLst>
            <a:gd name="adj" fmla="val 10000"/>
          </a:avLst>
        </a:prstGeom>
        <a:solidFill>
          <a:schemeClr val="bg1">
            <a:lumMod val="85000"/>
          </a:schemeClr>
        </a:solidFill>
        <a:ln w="12700" cap="flat" cmpd="sng" algn="ctr">
          <a:solidFill>
            <a:srgbClr val="FF9C3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just" defTabSz="666750">
            <a:lnSpc>
              <a:spcPct val="90000"/>
            </a:lnSpc>
            <a:spcBef>
              <a:spcPct val="0"/>
            </a:spcBef>
            <a:spcAft>
              <a:spcPct val="35000"/>
            </a:spcAft>
          </a:pPr>
          <a:r>
            <a:rPr lang="es-ES" sz="1500" kern="1200" dirty="0" smtClean="0">
              <a:solidFill>
                <a:schemeClr val="tx1">
                  <a:lumMod val="75000"/>
                  <a:lumOff val="25000"/>
                </a:schemeClr>
              </a:solidFill>
            </a:rPr>
            <a:t>Asignar un valor social a los documentos, superando una visión de corto alcance de la tipología documental basada en el método diplomático, hacia una visión de la identificación del fondo documental que abarque todos los aspectos contextuales, se evaluará la función en sí, recurriendo a un análisis y descripción de las funciones de la entidad que se está revisando, definiendo áreas prioritarias para evaluar los documentos, independientemente de la estructura administrativa de la institución.</a:t>
          </a:r>
          <a:endParaRPr lang="es-CR" sz="1500" kern="1200" dirty="0">
            <a:solidFill>
              <a:schemeClr val="tx1">
                <a:lumMod val="75000"/>
                <a:lumOff val="25000"/>
              </a:schemeClr>
            </a:solidFill>
          </a:endParaRPr>
        </a:p>
      </dsp:txBody>
      <dsp:txXfrm>
        <a:off x="618021" y="2675314"/>
        <a:ext cx="4297010" cy="1932520"/>
      </dsp:txXfrm>
    </dsp:sp>
    <dsp:sp modelId="{4B417A78-D64E-43E8-B01F-DAB392263166}">
      <dsp:nvSpPr>
        <dsp:cNvPr id="0" name=""/>
        <dsp:cNvSpPr/>
      </dsp:nvSpPr>
      <dsp:spPr>
        <a:xfrm>
          <a:off x="5941431" y="0"/>
          <a:ext cx="5521573" cy="4913967"/>
        </a:xfrm>
        <a:prstGeom prst="roundRect">
          <a:avLst>
            <a:gd name="adj" fmla="val 10000"/>
          </a:avLst>
        </a:prstGeom>
        <a:solidFill>
          <a:srgbClr val="FF9C32"/>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CR" sz="3600" b="1" kern="1200" dirty="0" smtClean="0">
              <a:solidFill>
                <a:schemeClr val="bg1"/>
              </a:solidFill>
            </a:rPr>
            <a:t>Organizaciones públicas (CISED) / privadas</a:t>
          </a:r>
          <a:endParaRPr lang="es-CR" sz="3600" b="1" kern="1200" dirty="0">
            <a:solidFill>
              <a:schemeClr val="bg1"/>
            </a:solidFill>
          </a:endParaRPr>
        </a:p>
      </dsp:txBody>
      <dsp:txXfrm>
        <a:off x="5941431" y="0"/>
        <a:ext cx="5521573" cy="1474190"/>
      </dsp:txXfrm>
    </dsp:sp>
    <dsp:sp modelId="{485040E8-6098-4C11-B3B7-0E85F16C3895}">
      <dsp:nvSpPr>
        <dsp:cNvPr id="0" name=""/>
        <dsp:cNvSpPr/>
      </dsp:nvSpPr>
      <dsp:spPr>
        <a:xfrm>
          <a:off x="6493588" y="1475357"/>
          <a:ext cx="4417258" cy="805543"/>
        </a:xfrm>
        <a:prstGeom prst="roundRect">
          <a:avLst>
            <a:gd name="adj" fmla="val 10000"/>
          </a:avLst>
        </a:prstGeom>
        <a:solidFill>
          <a:schemeClr val="tx1">
            <a:lumMod val="50000"/>
            <a:lumOff val="50000"/>
          </a:schemeClr>
        </a:solidFill>
        <a:ln w="12700" cap="flat" cmpd="sng" algn="ctr">
          <a:solidFill>
            <a:srgbClr val="0051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bg1"/>
              </a:solidFill>
            </a:rPr>
            <a:t>Determinación de la vigencia administrativa y legal hacia la asignación de los plazos de retención a las series documentales.</a:t>
          </a:r>
          <a:endParaRPr lang="es-CR" sz="1800" kern="1200" dirty="0">
            <a:solidFill>
              <a:schemeClr val="bg1"/>
            </a:solidFill>
          </a:endParaRPr>
        </a:p>
      </dsp:txBody>
      <dsp:txXfrm>
        <a:off x="6517182" y="1498951"/>
        <a:ext cx="4370070" cy="758355"/>
      </dsp:txXfrm>
    </dsp:sp>
    <dsp:sp modelId="{B5BB92A9-0DD5-45C0-891D-CA7360CBF4C2}">
      <dsp:nvSpPr>
        <dsp:cNvPr id="0" name=""/>
        <dsp:cNvSpPr/>
      </dsp:nvSpPr>
      <dsp:spPr>
        <a:xfrm>
          <a:off x="6493588" y="2599060"/>
          <a:ext cx="4417258" cy="2068041"/>
        </a:xfrm>
        <a:prstGeom prst="roundRect">
          <a:avLst>
            <a:gd name="adj" fmla="val 10000"/>
          </a:avLst>
        </a:prstGeom>
        <a:solidFill>
          <a:schemeClr val="bg1">
            <a:lumMod val="85000"/>
          </a:schemeClr>
        </a:solidFill>
        <a:ln w="12700" cap="flat" cmpd="sng" algn="ctr">
          <a:solidFill>
            <a:srgbClr val="0051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just" defTabSz="711200">
            <a:lnSpc>
              <a:spcPct val="90000"/>
            </a:lnSpc>
            <a:spcBef>
              <a:spcPct val="0"/>
            </a:spcBef>
            <a:spcAft>
              <a:spcPct val="35000"/>
            </a:spcAft>
          </a:pPr>
          <a:r>
            <a:rPr lang="es-ES" sz="1600" kern="1200" dirty="0" smtClean="0">
              <a:solidFill>
                <a:schemeClr val="tx1">
                  <a:lumMod val="75000"/>
                  <a:lumOff val="25000"/>
                </a:schemeClr>
              </a:solidFill>
            </a:rPr>
            <a:t>Identificar las cualidades por las cuales un documento de archivo mantiene su capacidad para garantizar jurídicamente un derecho o una obligación (prescripción legal), o la capacidad del documento para servir de instrumentos de control fiscal, contable, jurídico (plazo precaucional). Requiere de un estudio contextual que abarca el marco normativo y el contexto organizativo donde suceden los procesos de trabajo.</a:t>
          </a:r>
          <a:endParaRPr lang="es-CR" sz="1600" kern="1200" dirty="0">
            <a:solidFill>
              <a:schemeClr val="tx1">
                <a:lumMod val="75000"/>
                <a:lumOff val="25000"/>
              </a:schemeClr>
            </a:solidFill>
          </a:endParaRPr>
        </a:p>
      </dsp:txBody>
      <dsp:txXfrm>
        <a:off x="6554159" y="2659631"/>
        <a:ext cx="4296116" cy="194689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77F2E-8B73-496E-84F6-94208170DD87}">
      <dsp:nvSpPr>
        <dsp:cNvPr id="0" name=""/>
        <dsp:cNvSpPr/>
      </dsp:nvSpPr>
      <dsp:spPr>
        <a:xfrm>
          <a:off x="1017587" y="338210"/>
          <a:ext cx="3718663" cy="129144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AE7C4C-38CA-43E9-9A4B-CBE07A06AE60}">
      <dsp:nvSpPr>
        <dsp:cNvPr id="0" name=""/>
        <dsp:cNvSpPr/>
      </dsp:nvSpPr>
      <dsp:spPr>
        <a:xfrm>
          <a:off x="2522349" y="3500515"/>
          <a:ext cx="720671" cy="461229"/>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E9BC3B-CD4D-4522-AE9A-D77D89AD4072}">
      <dsp:nvSpPr>
        <dsp:cNvPr id="0" name=""/>
        <dsp:cNvSpPr/>
      </dsp:nvSpPr>
      <dsp:spPr>
        <a:xfrm>
          <a:off x="1153073" y="3869499"/>
          <a:ext cx="3459222" cy="864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CR" sz="2500" b="1" kern="1200" dirty="0" smtClean="0">
              <a:solidFill>
                <a:schemeClr val="tx1">
                  <a:lumMod val="75000"/>
                  <a:lumOff val="25000"/>
                </a:schemeClr>
              </a:solidFill>
            </a:rPr>
            <a:t>Valoración documental</a:t>
          </a:r>
          <a:endParaRPr lang="es-CR" sz="2500" b="1" kern="1200" dirty="0">
            <a:solidFill>
              <a:schemeClr val="tx1">
                <a:lumMod val="75000"/>
                <a:lumOff val="25000"/>
              </a:schemeClr>
            </a:solidFill>
          </a:endParaRPr>
        </a:p>
      </dsp:txBody>
      <dsp:txXfrm>
        <a:off x="1153073" y="3869499"/>
        <a:ext cx="3459222" cy="864805"/>
      </dsp:txXfrm>
    </dsp:sp>
    <dsp:sp modelId="{FF567CB8-841B-466B-BCE4-77C5A11ADCD9}">
      <dsp:nvSpPr>
        <dsp:cNvPr id="0" name=""/>
        <dsp:cNvSpPr/>
      </dsp:nvSpPr>
      <dsp:spPr>
        <a:xfrm>
          <a:off x="2369567" y="1729393"/>
          <a:ext cx="1297208" cy="1297208"/>
        </a:xfrm>
        <a:prstGeom prst="ellipse">
          <a:avLst/>
        </a:prstGeom>
        <a:solidFill>
          <a:srgbClr val="FF9C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R" sz="1200" b="1" kern="1200" dirty="0" smtClean="0">
              <a:solidFill>
                <a:schemeClr val="tx1">
                  <a:lumMod val="75000"/>
                  <a:lumOff val="25000"/>
                </a:schemeClr>
              </a:solidFill>
            </a:rPr>
            <a:t>Criterios de valoración</a:t>
          </a:r>
          <a:endParaRPr lang="es-CR" sz="1200" b="1" kern="1200" dirty="0">
            <a:solidFill>
              <a:schemeClr val="tx1">
                <a:lumMod val="75000"/>
                <a:lumOff val="25000"/>
              </a:schemeClr>
            </a:solidFill>
          </a:endParaRPr>
        </a:p>
      </dsp:txBody>
      <dsp:txXfrm>
        <a:off x="2559539" y="1919365"/>
        <a:ext cx="917264" cy="917264"/>
      </dsp:txXfrm>
    </dsp:sp>
    <dsp:sp modelId="{A818FAAD-2359-4A17-A9D7-81C770555D6E}">
      <dsp:nvSpPr>
        <dsp:cNvPr id="0" name=""/>
        <dsp:cNvSpPr/>
      </dsp:nvSpPr>
      <dsp:spPr>
        <a:xfrm>
          <a:off x="1441342" y="756199"/>
          <a:ext cx="1297208" cy="12972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Vigencia administrativa y legal (plazos de retención)</a:t>
          </a:r>
          <a:endParaRPr lang="es-CR" sz="1200" kern="1200" dirty="0"/>
        </a:p>
      </dsp:txBody>
      <dsp:txXfrm>
        <a:off x="1631314" y="946171"/>
        <a:ext cx="917264" cy="917264"/>
      </dsp:txXfrm>
    </dsp:sp>
    <dsp:sp modelId="{B13AFEF1-FE70-4A16-B94A-FFB325347B56}">
      <dsp:nvSpPr>
        <dsp:cNvPr id="0" name=""/>
        <dsp:cNvSpPr/>
      </dsp:nvSpPr>
      <dsp:spPr>
        <a:xfrm>
          <a:off x="2767377" y="442563"/>
          <a:ext cx="1297208" cy="12972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Valores sociales (conservación permanente)</a:t>
          </a:r>
          <a:endParaRPr lang="es-CR" sz="1200" kern="1200" dirty="0"/>
        </a:p>
      </dsp:txBody>
      <dsp:txXfrm>
        <a:off x="2957349" y="632535"/>
        <a:ext cx="917264" cy="917264"/>
      </dsp:txXfrm>
    </dsp:sp>
    <dsp:sp modelId="{80F5C63C-E898-466E-849D-8536BC82CD96}">
      <dsp:nvSpPr>
        <dsp:cNvPr id="0" name=""/>
        <dsp:cNvSpPr/>
      </dsp:nvSpPr>
      <dsp:spPr>
        <a:xfrm>
          <a:off x="864805" y="179662"/>
          <a:ext cx="4035759" cy="3228607"/>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7EAC3-D036-400F-9E3D-9191B38A0CBE}">
      <dsp:nvSpPr>
        <dsp:cNvPr id="0" name=""/>
        <dsp:cNvSpPr/>
      </dsp:nvSpPr>
      <dsp:spPr>
        <a:xfrm>
          <a:off x="3512557" y="3006609"/>
          <a:ext cx="2227373" cy="2227373"/>
        </a:xfrm>
        <a:prstGeom prst="ellipse">
          <a:avLst/>
        </a:prstGeom>
        <a:solidFill>
          <a:srgbClr val="FF9C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R" sz="2000" b="1" kern="1200" dirty="0" smtClean="0"/>
            <a:t>Conclusiones</a:t>
          </a:r>
          <a:endParaRPr lang="es-CR" sz="2000" b="1" kern="1200" dirty="0"/>
        </a:p>
      </dsp:txBody>
      <dsp:txXfrm>
        <a:off x="3838748" y="3332800"/>
        <a:ext cx="1574991" cy="1574991"/>
      </dsp:txXfrm>
    </dsp:sp>
    <dsp:sp modelId="{DB232A1E-78EC-4619-91CF-9A7700B40032}">
      <dsp:nvSpPr>
        <dsp:cNvPr id="0" name=""/>
        <dsp:cNvSpPr/>
      </dsp:nvSpPr>
      <dsp:spPr>
        <a:xfrm rot="10800000">
          <a:off x="1353158" y="3802895"/>
          <a:ext cx="2040631" cy="6348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E6075B-0502-4674-A7F4-01CC4417948A}">
      <dsp:nvSpPr>
        <dsp:cNvPr id="0" name=""/>
        <dsp:cNvSpPr/>
      </dsp:nvSpPr>
      <dsp:spPr>
        <a:xfrm>
          <a:off x="295155" y="3273893"/>
          <a:ext cx="2116005" cy="16928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dirty="0" smtClean="0"/>
            <a:t>La macroevaluación documental permite incluir el valor social de las series documentales = mayor integralidad.</a:t>
          </a:r>
          <a:endParaRPr lang="es-CR" sz="1800" kern="1200" dirty="0"/>
        </a:p>
      </dsp:txBody>
      <dsp:txXfrm>
        <a:off x="344736" y="3323474"/>
        <a:ext cx="2016843" cy="1593642"/>
      </dsp:txXfrm>
    </dsp:sp>
    <dsp:sp modelId="{BA175B8D-7E2E-4563-964C-1FE2561007A7}">
      <dsp:nvSpPr>
        <dsp:cNvPr id="0" name=""/>
        <dsp:cNvSpPr/>
      </dsp:nvSpPr>
      <dsp:spPr>
        <a:xfrm rot="13500000">
          <a:off x="2012979" y="2209946"/>
          <a:ext cx="2040631" cy="6348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7EA343-7D7F-4740-BFFA-87DC3EC39969}">
      <dsp:nvSpPr>
        <dsp:cNvPr id="0" name=""/>
        <dsp:cNvSpPr/>
      </dsp:nvSpPr>
      <dsp:spPr>
        <a:xfrm>
          <a:off x="1253820" y="959472"/>
          <a:ext cx="2116005" cy="16928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CR" sz="1800" kern="1200" dirty="0" smtClean="0"/>
            <a:t>La macroevaluación tiene mayor alcance = mayor oportunidad de rescatar lo que tiene valor.</a:t>
          </a:r>
          <a:endParaRPr lang="es-CR" sz="1800" kern="1200" dirty="0"/>
        </a:p>
      </dsp:txBody>
      <dsp:txXfrm>
        <a:off x="1303401" y="1009053"/>
        <a:ext cx="2016843" cy="1593642"/>
      </dsp:txXfrm>
    </dsp:sp>
    <dsp:sp modelId="{AA0D3091-3EA7-477D-9F81-43CD11D5AA04}">
      <dsp:nvSpPr>
        <dsp:cNvPr id="0" name=""/>
        <dsp:cNvSpPr/>
      </dsp:nvSpPr>
      <dsp:spPr>
        <a:xfrm rot="16200000">
          <a:off x="3605928" y="1550125"/>
          <a:ext cx="2040631" cy="6348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251137-5529-45AA-B269-384B52C52FF4}">
      <dsp:nvSpPr>
        <dsp:cNvPr id="0" name=""/>
        <dsp:cNvSpPr/>
      </dsp:nvSpPr>
      <dsp:spPr>
        <a:xfrm>
          <a:off x="3568241" y="808"/>
          <a:ext cx="2116005" cy="16928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 sz="1400" kern="1200" dirty="0" smtClean="0"/>
            <a:t>La identificación es un proceso indispensable = su no aplicación atenta contra los principios básicos de la Archivística, se estaría juzgando algo que no conocemos.</a:t>
          </a:r>
          <a:endParaRPr lang="es-CR" sz="1400" kern="1200" dirty="0"/>
        </a:p>
      </dsp:txBody>
      <dsp:txXfrm>
        <a:off x="3617822" y="50389"/>
        <a:ext cx="2016843" cy="1593642"/>
      </dsp:txXfrm>
    </dsp:sp>
    <dsp:sp modelId="{F86B46AE-3BEE-4D24-850F-D559CE48E917}">
      <dsp:nvSpPr>
        <dsp:cNvPr id="0" name=""/>
        <dsp:cNvSpPr/>
      </dsp:nvSpPr>
      <dsp:spPr>
        <a:xfrm rot="18900000">
          <a:off x="5198876" y="2209946"/>
          <a:ext cx="2040631" cy="6348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46A51F-8FD9-45BA-904D-5E49F82D13B8}">
      <dsp:nvSpPr>
        <dsp:cNvPr id="0" name=""/>
        <dsp:cNvSpPr/>
      </dsp:nvSpPr>
      <dsp:spPr>
        <a:xfrm>
          <a:off x="5882662" y="959472"/>
          <a:ext cx="2116005" cy="16928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kern="1200" dirty="0" smtClean="0"/>
            <a:t>La macroevaluación es garantía de que las funciones están siendo documentadas y conservándose permanentemente a razón del reflejo de la interacción del gobierno con el ciudadano desde una perspectiva de sociedad democrática.</a:t>
          </a:r>
          <a:endParaRPr lang="es-CR" sz="1200" kern="1200" dirty="0"/>
        </a:p>
      </dsp:txBody>
      <dsp:txXfrm>
        <a:off x="5932243" y="1009053"/>
        <a:ext cx="2016843" cy="1593642"/>
      </dsp:txXfrm>
    </dsp:sp>
    <dsp:sp modelId="{CECE4F60-ED76-4915-BC0F-A316190BFF7F}">
      <dsp:nvSpPr>
        <dsp:cNvPr id="0" name=""/>
        <dsp:cNvSpPr/>
      </dsp:nvSpPr>
      <dsp:spPr>
        <a:xfrm>
          <a:off x="5858697" y="3802895"/>
          <a:ext cx="2040631" cy="6348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B593BA-A764-45BB-B181-F62CB8FC29C7}">
      <dsp:nvSpPr>
        <dsp:cNvPr id="0" name=""/>
        <dsp:cNvSpPr/>
      </dsp:nvSpPr>
      <dsp:spPr>
        <a:xfrm>
          <a:off x="6841327" y="3273893"/>
          <a:ext cx="2116005" cy="16928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kern="1200" dirty="0" smtClean="0"/>
            <a:t>La propuesta se perfila en una evaluación contemporánea que contempla la perspectiva funcional, el contexto de producción documental y la comprobación de los valores sociales, y no en una valoración tradicional desde la única visión de análisis documental.</a:t>
          </a:r>
          <a:endParaRPr lang="es-CR" sz="1200" kern="1200" dirty="0"/>
        </a:p>
      </dsp:txBody>
      <dsp:txXfrm>
        <a:off x="6890908" y="3323474"/>
        <a:ext cx="2016843" cy="159364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58E86-73A8-45F1-9C3C-E1B87D8C2C45}">
      <dsp:nvSpPr>
        <dsp:cNvPr id="0" name=""/>
        <dsp:cNvSpPr/>
      </dsp:nvSpPr>
      <dsp:spPr>
        <a:xfrm>
          <a:off x="4307634" y="2584310"/>
          <a:ext cx="2466019" cy="2466019"/>
        </a:xfrm>
        <a:prstGeom prst="ellipse">
          <a:avLst/>
        </a:prstGeom>
        <a:solidFill>
          <a:srgbClr val="FF9C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R" sz="1800" b="1" kern="1200" dirty="0" smtClean="0"/>
            <a:t>Recomendaciones</a:t>
          </a:r>
          <a:endParaRPr lang="es-CR" sz="1800" b="1" kern="1200" dirty="0"/>
        </a:p>
      </dsp:txBody>
      <dsp:txXfrm>
        <a:off x="4668774" y="2945450"/>
        <a:ext cx="1743739" cy="1743739"/>
      </dsp:txXfrm>
    </dsp:sp>
    <dsp:sp modelId="{1900F219-CFCF-497C-B13B-5C0E045155C1}">
      <dsp:nvSpPr>
        <dsp:cNvPr id="0" name=""/>
        <dsp:cNvSpPr/>
      </dsp:nvSpPr>
      <dsp:spPr>
        <a:xfrm rot="11700000">
          <a:off x="2440784" y="2881404"/>
          <a:ext cx="1836892" cy="702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1BC9DD-1F21-4FEC-938F-C14B740C1BD0}">
      <dsp:nvSpPr>
        <dsp:cNvPr id="0" name=""/>
        <dsp:cNvSpPr/>
      </dsp:nvSpPr>
      <dsp:spPr>
        <a:xfrm>
          <a:off x="1300721" y="2058014"/>
          <a:ext cx="2342718" cy="1874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 sz="1400" kern="1200" dirty="0" smtClean="0"/>
            <a:t>Identificar y </a:t>
          </a:r>
          <a:r>
            <a:rPr lang="es-ES" sz="1400" kern="1200" dirty="0" err="1" smtClean="0"/>
            <a:t>macroevaluar</a:t>
          </a:r>
          <a:r>
            <a:rPr lang="es-ES" sz="1400" kern="1200" dirty="0" smtClean="0"/>
            <a:t> = entender las funciones y las estructuras, para delimitar y conocer las series documentales, y así garantizar que se conservan durante el tiempo necesario, mientras sirvan de pruebas del quehacer organizacional o reflejen valores sociales.</a:t>
          </a:r>
          <a:endParaRPr lang="es-CR" sz="1400" kern="1200" dirty="0"/>
        </a:p>
      </dsp:txBody>
      <dsp:txXfrm>
        <a:off x="1355614" y="2112907"/>
        <a:ext cx="2232932" cy="1764388"/>
      </dsp:txXfrm>
    </dsp:sp>
    <dsp:sp modelId="{7F1D4728-9CE3-4CC6-960F-9FECFC32F552}">
      <dsp:nvSpPr>
        <dsp:cNvPr id="0" name=""/>
        <dsp:cNvSpPr/>
      </dsp:nvSpPr>
      <dsp:spPr>
        <a:xfrm rot="14700000">
          <a:off x="3667771" y="1419139"/>
          <a:ext cx="1836892" cy="702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9DAF43-2197-4E84-91FB-5430DA071C82}">
      <dsp:nvSpPr>
        <dsp:cNvPr id="0" name=""/>
        <dsp:cNvSpPr/>
      </dsp:nvSpPr>
      <dsp:spPr>
        <a:xfrm>
          <a:off x="3026706" y="1064"/>
          <a:ext cx="2342718" cy="1874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 sz="1400" kern="1200" dirty="0" err="1" smtClean="0"/>
            <a:t>Macroevaluar</a:t>
          </a:r>
          <a:r>
            <a:rPr lang="es-ES" sz="1400" kern="1200" dirty="0" smtClean="0"/>
            <a:t> ya que esta metodología es un medio para hacer frente a las responsabilidades de las organizaciones autónomas en cuanto a los procesos de valoración de documentos. </a:t>
          </a:r>
          <a:endParaRPr lang="es-CR" sz="1400" kern="1200" dirty="0"/>
        </a:p>
      </dsp:txBody>
      <dsp:txXfrm>
        <a:off x="3081599" y="55957"/>
        <a:ext cx="2232932" cy="1764388"/>
      </dsp:txXfrm>
    </dsp:sp>
    <dsp:sp modelId="{05AB5416-6D46-4498-A26A-D8469B23F479}">
      <dsp:nvSpPr>
        <dsp:cNvPr id="0" name=""/>
        <dsp:cNvSpPr/>
      </dsp:nvSpPr>
      <dsp:spPr>
        <a:xfrm rot="17700000">
          <a:off x="5576624" y="1419139"/>
          <a:ext cx="1836892" cy="702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603A2A-E91B-4A97-B07A-56F856386475}">
      <dsp:nvSpPr>
        <dsp:cNvPr id="0" name=""/>
        <dsp:cNvSpPr/>
      </dsp:nvSpPr>
      <dsp:spPr>
        <a:xfrm>
          <a:off x="5711863" y="1064"/>
          <a:ext cx="2342718" cy="1874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 sz="1400" kern="1200" dirty="0" smtClean="0"/>
            <a:t>Implementar una nueva opción de trámite de valoración documental desde una visión funcional, configurando un trámite de tablas de plazos por funciones o procesos de trabajo. Proponer nuevos instrumentos de identificación y valoración.</a:t>
          </a:r>
          <a:endParaRPr lang="es-CR" sz="1400" kern="1200" dirty="0"/>
        </a:p>
      </dsp:txBody>
      <dsp:txXfrm>
        <a:off x="5766756" y="55957"/>
        <a:ext cx="2232932" cy="1764388"/>
      </dsp:txXfrm>
    </dsp:sp>
    <dsp:sp modelId="{D051C1E1-BCE7-4219-8698-5CA2CEEACE88}">
      <dsp:nvSpPr>
        <dsp:cNvPr id="0" name=""/>
        <dsp:cNvSpPr/>
      </dsp:nvSpPr>
      <dsp:spPr>
        <a:xfrm rot="20700000">
          <a:off x="6803610" y="2881404"/>
          <a:ext cx="1836892" cy="702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D5E4D6-CB8C-4BBC-8452-59215D70D68F}">
      <dsp:nvSpPr>
        <dsp:cNvPr id="0" name=""/>
        <dsp:cNvSpPr/>
      </dsp:nvSpPr>
      <dsp:spPr>
        <a:xfrm>
          <a:off x="7437848" y="2058014"/>
          <a:ext cx="2342718" cy="1874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 sz="1400" kern="1200" dirty="0" smtClean="0"/>
            <a:t>Actualización de la guía de trámite y servicios de la Dirección General del Archivo Nacional (no obstante no implica un cambio a nivel de ley o reglamento).</a:t>
          </a:r>
          <a:endParaRPr lang="es-CR" sz="1400" kern="1200" dirty="0"/>
        </a:p>
      </dsp:txBody>
      <dsp:txXfrm>
        <a:off x="7492741" y="2112907"/>
        <a:ext cx="2232932" cy="17643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26FBF-CB8D-4617-AF1B-97A5C00328F9}">
      <dsp:nvSpPr>
        <dsp:cNvPr id="0" name=""/>
        <dsp:cNvSpPr/>
      </dsp:nvSpPr>
      <dsp:spPr>
        <a:xfrm>
          <a:off x="3418" y="146668"/>
          <a:ext cx="4165231" cy="1666092"/>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s-CR" sz="2500" kern="1200" dirty="0" smtClean="0"/>
            <a:t>Cambio del contexto de producción documental</a:t>
          </a:r>
          <a:endParaRPr lang="es-CR" sz="2500" kern="1200" dirty="0"/>
        </a:p>
      </dsp:txBody>
      <dsp:txXfrm>
        <a:off x="836464" y="146668"/>
        <a:ext cx="2499139" cy="1666092"/>
      </dsp:txXfrm>
    </dsp:sp>
    <dsp:sp modelId="{C2FE94EE-EA39-43E1-9B50-CBC4ED64D560}">
      <dsp:nvSpPr>
        <dsp:cNvPr id="0" name=""/>
        <dsp:cNvSpPr/>
      </dsp:nvSpPr>
      <dsp:spPr>
        <a:xfrm>
          <a:off x="3752126" y="146668"/>
          <a:ext cx="4165231" cy="1666092"/>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s-CR" sz="2500" kern="1200" dirty="0" smtClean="0"/>
            <a:t>Solución metodológica en la valoración: Macro evaluación</a:t>
          </a:r>
          <a:endParaRPr lang="es-CR" sz="2500" kern="1200" dirty="0"/>
        </a:p>
      </dsp:txBody>
      <dsp:txXfrm>
        <a:off x="4585172" y="146668"/>
        <a:ext cx="2499139" cy="1666092"/>
      </dsp:txXfrm>
    </dsp:sp>
    <dsp:sp modelId="{DDAB0381-380D-4523-9550-452FDE797EEB}">
      <dsp:nvSpPr>
        <dsp:cNvPr id="0" name=""/>
        <dsp:cNvSpPr/>
      </dsp:nvSpPr>
      <dsp:spPr>
        <a:xfrm>
          <a:off x="7500834" y="146668"/>
          <a:ext cx="4165231" cy="1666092"/>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s-CR" sz="2500" kern="1200" dirty="0" smtClean="0"/>
            <a:t>Archivística adaptada y actualizada</a:t>
          </a:r>
          <a:endParaRPr lang="es-CR" sz="2500" kern="1200" dirty="0"/>
        </a:p>
      </dsp:txBody>
      <dsp:txXfrm>
        <a:off x="8333880" y="146668"/>
        <a:ext cx="2499139" cy="1666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B4AD1-FFCE-4E87-9A7D-678E494B98AE}">
      <dsp:nvSpPr>
        <dsp:cNvPr id="0" name=""/>
        <dsp:cNvSpPr/>
      </dsp:nvSpPr>
      <dsp:spPr>
        <a:xfrm>
          <a:off x="5143" y="0"/>
          <a:ext cx="4947386" cy="4830763"/>
        </a:xfrm>
        <a:prstGeom prst="roundRect">
          <a:avLst>
            <a:gd name="adj" fmla="val 10000"/>
          </a:avLst>
        </a:prstGeom>
        <a:solidFill>
          <a:srgbClr val="00519E"/>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CR" sz="3200" kern="1200" dirty="0" smtClean="0"/>
            <a:t>Objetivo general</a:t>
          </a:r>
          <a:endParaRPr lang="es-CR" sz="1600" kern="1200" dirty="0"/>
        </a:p>
      </dsp:txBody>
      <dsp:txXfrm>
        <a:off x="5143" y="0"/>
        <a:ext cx="4947386" cy="1449228"/>
      </dsp:txXfrm>
    </dsp:sp>
    <dsp:sp modelId="{D8BEB3FC-F602-4B16-878A-D3C07B873A99}">
      <dsp:nvSpPr>
        <dsp:cNvPr id="0" name=""/>
        <dsp:cNvSpPr/>
      </dsp:nvSpPr>
      <dsp:spPr>
        <a:xfrm>
          <a:off x="499881" y="1449228"/>
          <a:ext cx="3957909" cy="3139995"/>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lumMod val="75000"/>
                  <a:lumOff val="25000"/>
                </a:schemeClr>
              </a:solidFill>
            </a:rPr>
            <a:t>Proponer una metodología basada en la macro evaluación de documentos para el desarrollo del proceso archivístico de evaluación aplicado al contexto costarricense, incluyendo tanto el sector público como privado.</a:t>
          </a:r>
          <a:endParaRPr lang="es-CR" sz="2400" kern="1200" dirty="0">
            <a:solidFill>
              <a:schemeClr val="tx1">
                <a:lumMod val="75000"/>
                <a:lumOff val="25000"/>
              </a:schemeClr>
            </a:solidFill>
          </a:endParaRPr>
        </a:p>
      </dsp:txBody>
      <dsp:txXfrm>
        <a:off x="591848" y="1541195"/>
        <a:ext cx="3773975" cy="2956061"/>
      </dsp:txXfrm>
    </dsp:sp>
    <dsp:sp modelId="{C92566EC-BDF8-4D0C-B1EE-F8C94C17006F}">
      <dsp:nvSpPr>
        <dsp:cNvPr id="0" name=""/>
        <dsp:cNvSpPr/>
      </dsp:nvSpPr>
      <dsp:spPr>
        <a:xfrm>
          <a:off x="5323584" y="0"/>
          <a:ext cx="4947386" cy="4830763"/>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b="0" kern="1200" dirty="0" smtClean="0"/>
            <a:t>Objetivos Específicos</a:t>
          </a:r>
          <a:endParaRPr lang="es-CR" sz="3200" b="0" kern="1200" dirty="0"/>
        </a:p>
      </dsp:txBody>
      <dsp:txXfrm>
        <a:off x="5323584" y="0"/>
        <a:ext cx="4947386" cy="1449228"/>
      </dsp:txXfrm>
    </dsp:sp>
    <dsp:sp modelId="{82A0A7BF-B3F0-43BA-A3FC-2FBFEC0D412E}">
      <dsp:nvSpPr>
        <dsp:cNvPr id="0" name=""/>
        <dsp:cNvSpPr/>
      </dsp:nvSpPr>
      <dsp:spPr>
        <a:xfrm>
          <a:off x="5818322" y="1449641"/>
          <a:ext cx="3957909" cy="949051"/>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lumMod val="75000"/>
                  <a:lumOff val="25000"/>
                </a:schemeClr>
              </a:solidFill>
            </a:rPr>
            <a:t>1) Analizar el desarrollo teórico-metodológico en que se basa la macro evaluación de documentos con el fin de determinar las especificidades para el caso costarricense.</a:t>
          </a:r>
          <a:endParaRPr lang="es-CR" sz="1600" kern="1200" dirty="0">
            <a:solidFill>
              <a:schemeClr val="tx1">
                <a:lumMod val="75000"/>
                <a:lumOff val="25000"/>
              </a:schemeClr>
            </a:solidFill>
          </a:endParaRPr>
        </a:p>
      </dsp:txBody>
      <dsp:txXfrm>
        <a:off x="5846119" y="1477438"/>
        <a:ext cx="3902315" cy="893457"/>
      </dsp:txXfrm>
    </dsp:sp>
    <dsp:sp modelId="{287E8944-4D33-4464-823A-2471931A4DA8}">
      <dsp:nvSpPr>
        <dsp:cNvPr id="0" name=""/>
        <dsp:cNvSpPr/>
      </dsp:nvSpPr>
      <dsp:spPr>
        <a:xfrm>
          <a:off x="5818322" y="2544701"/>
          <a:ext cx="3957909" cy="949051"/>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lumMod val="75000"/>
                  <a:lumOff val="25000"/>
                </a:schemeClr>
              </a:solidFill>
            </a:rPr>
            <a:t>2) Establecer los pasos metodológicos para la aplicación de la macro evaluación en organizaciones públicas y privadas </a:t>
          </a:r>
          <a:endParaRPr lang="es-CR" sz="1600" kern="1200" dirty="0">
            <a:solidFill>
              <a:schemeClr val="tx1">
                <a:lumMod val="75000"/>
                <a:lumOff val="25000"/>
              </a:schemeClr>
            </a:solidFill>
          </a:endParaRPr>
        </a:p>
      </dsp:txBody>
      <dsp:txXfrm>
        <a:off x="5846119" y="2572498"/>
        <a:ext cx="3902315" cy="893457"/>
      </dsp:txXfrm>
    </dsp:sp>
    <dsp:sp modelId="{90A24DE0-DFD4-4357-968A-4648307675DA}">
      <dsp:nvSpPr>
        <dsp:cNvPr id="0" name=""/>
        <dsp:cNvSpPr/>
      </dsp:nvSpPr>
      <dsp:spPr>
        <a:xfrm>
          <a:off x="5818322" y="3639760"/>
          <a:ext cx="3957909" cy="949051"/>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lumMod val="75000"/>
                  <a:lumOff val="25000"/>
                </a:schemeClr>
              </a:solidFill>
            </a:rPr>
            <a:t>3) Determinar las variaciones específicas para aplicar la metodología de la macro evaluación en el contexto de presentación de trámites de valoración documental  ante la Comisión Nacional de Selección y Eliminación de Documentos de Costa Rica.</a:t>
          </a:r>
          <a:endParaRPr lang="es-CR" sz="1400" kern="1200" dirty="0">
            <a:solidFill>
              <a:schemeClr val="tx1">
                <a:lumMod val="75000"/>
                <a:lumOff val="25000"/>
              </a:schemeClr>
            </a:solidFill>
          </a:endParaRPr>
        </a:p>
      </dsp:txBody>
      <dsp:txXfrm>
        <a:off x="5846119" y="3667557"/>
        <a:ext cx="3902315" cy="8934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CA268-1EA3-45A9-91E0-D2E9E36D2B9C}">
      <dsp:nvSpPr>
        <dsp:cNvPr id="0" name=""/>
        <dsp:cNvSpPr/>
      </dsp:nvSpPr>
      <dsp:spPr>
        <a:xfrm>
          <a:off x="0" y="363244"/>
          <a:ext cx="7290737" cy="4556710"/>
        </a:xfrm>
        <a:prstGeom prst="swooshArrow">
          <a:avLst>
            <a:gd name="adj1" fmla="val 25000"/>
            <a:gd name="adj2" fmla="val 25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8454DBF6-FD47-4D19-9F21-3ACDE0076EA8}">
      <dsp:nvSpPr>
        <dsp:cNvPr id="0" name=""/>
        <dsp:cNvSpPr/>
      </dsp:nvSpPr>
      <dsp:spPr>
        <a:xfrm>
          <a:off x="718137" y="3751614"/>
          <a:ext cx="167686" cy="16768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E5CDE4-2FC1-4DF7-915A-9F9DB8DAA63B}">
      <dsp:nvSpPr>
        <dsp:cNvPr id="0" name=""/>
        <dsp:cNvSpPr/>
      </dsp:nvSpPr>
      <dsp:spPr>
        <a:xfrm>
          <a:off x="801981" y="3835458"/>
          <a:ext cx="1246716" cy="1084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854" tIns="0" rIns="0" bIns="0" numCol="1" spcCol="1270" anchor="t" anchorCtr="0">
          <a:noAutofit/>
        </a:bodyPr>
        <a:lstStyle/>
        <a:p>
          <a:pPr lvl="0" algn="ctr" defTabSz="711200">
            <a:lnSpc>
              <a:spcPct val="90000"/>
            </a:lnSpc>
            <a:spcBef>
              <a:spcPct val="0"/>
            </a:spcBef>
            <a:spcAft>
              <a:spcPct val="35000"/>
            </a:spcAft>
          </a:pPr>
          <a:r>
            <a:rPr lang="es-MX" sz="1600" b="1" kern="1200" smtClean="0">
              <a:solidFill>
                <a:srgbClr val="FFC000"/>
              </a:solidFill>
              <a:latin typeface="+mn-lt"/>
            </a:rPr>
            <a:t>Evaluación</a:t>
          </a:r>
          <a:endParaRPr lang="es-MX" sz="1600" b="1" kern="1200" dirty="0">
            <a:solidFill>
              <a:srgbClr val="FFC000"/>
            </a:solidFill>
            <a:latin typeface="+mn-lt"/>
          </a:endParaRPr>
        </a:p>
      </dsp:txBody>
      <dsp:txXfrm>
        <a:off x="801981" y="3835458"/>
        <a:ext cx="1246716" cy="1084497"/>
      </dsp:txXfrm>
    </dsp:sp>
    <dsp:sp modelId="{BF7A5E7F-53C6-4B00-9C7C-3069DF681B08}">
      <dsp:nvSpPr>
        <dsp:cNvPr id="0" name=""/>
        <dsp:cNvSpPr/>
      </dsp:nvSpPr>
      <dsp:spPr>
        <a:xfrm>
          <a:off x="1902882" y="2691723"/>
          <a:ext cx="291629" cy="29162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C89507-21AB-4324-B3AC-98778BF65212}">
      <dsp:nvSpPr>
        <dsp:cNvPr id="0" name=""/>
        <dsp:cNvSpPr/>
      </dsp:nvSpPr>
      <dsp:spPr>
        <a:xfrm>
          <a:off x="2048697" y="2837538"/>
          <a:ext cx="1531054" cy="2082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528" tIns="0" rIns="0" bIns="0" numCol="1" spcCol="1270" anchor="t" anchorCtr="0">
          <a:noAutofit/>
        </a:bodyPr>
        <a:lstStyle/>
        <a:p>
          <a:pPr lvl="0" algn="ctr" defTabSz="711200">
            <a:lnSpc>
              <a:spcPct val="90000"/>
            </a:lnSpc>
            <a:spcBef>
              <a:spcPct val="0"/>
            </a:spcBef>
            <a:spcAft>
              <a:spcPct val="35000"/>
            </a:spcAft>
          </a:pPr>
          <a:r>
            <a:rPr lang="es-MX" sz="1600" b="1" kern="1200" smtClean="0">
              <a:solidFill>
                <a:srgbClr val="002060"/>
              </a:solidFill>
              <a:latin typeface="+mn-lt"/>
            </a:rPr>
            <a:t>Valoración</a:t>
          </a:r>
          <a:endParaRPr lang="es-MX" sz="1600" b="1" kern="1200" dirty="0">
            <a:solidFill>
              <a:srgbClr val="002060"/>
            </a:solidFill>
            <a:latin typeface="+mn-lt"/>
          </a:endParaRPr>
        </a:p>
      </dsp:txBody>
      <dsp:txXfrm>
        <a:off x="2048697" y="2837538"/>
        <a:ext cx="1531054" cy="2082416"/>
      </dsp:txXfrm>
    </dsp:sp>
    <dsp:sp modelId="{01941219-B852-47CD-BC23-3734F06460C6}">
      <dsp:nvSpPr>
        <dsp:cNvPr id="0" name=""/>
        <dsp:cNvSpPr/>
      </dsp:nvSpPr>
      <dsp:spPr>
        <a:xfrm>
          <a:off x="3415710" y="1910703"/>
          <a:ext cx="386409" cy="38640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AFCF5B-97D1-407B-B0B3-29506BC889FE}">
      <dsp:nvSpPr>
        <dsp:cNvPr id="0" name=""/>
        <dsp:cNvSpPr/>
      </dsp:nvSpPr>
      <dsp:spPr>
        <a:xfrm>
          <a:off x="3608914" y="2103908"/>
          <a:ext cx="1531054" cy="2816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750" tIns="0" rIns="0" bIns="0" numCol="1" spcCol="1270" anchor="t" anchorCtr="0">
          <a:noAutofit/>
        </a:bodyPr>
        <a:lstStyle/>
        <a:p>
          <a:pPr lvl="0" algn="ctr" defTabSz="711200">
            <a:lnSpc>
              <a:spcPct val="90000"/>
            </a:lnSpc>
            <a:spcBef>
              <a:spcPct val="0"/>
            </a:spcBef>
            <a:spcAft>
              <a:spcPct val="35000"/>
            </a:spcAft>
          </a:pPr>
          <a:r>
            <a:rPr lang="es-MX" sz="1600" b="1" kern="1200" smtClean="0">
              <a:solidFill>
                <a:srgbClr val="002060"/>
              </a:solidFill>
              <a:latin typeface="+mn-lt"/>
            </a:rPr>
            <a:t>Selección</a:t>
          </a:r>
          <a:endParaRPr lang="es-MX" sz="1600" b="1" kern="1200" dirty="0">
            <a:solidFill>
              <a:srgbClr val="002060"/>
            </a:solidFill>
            <a:latin typeface="+mn-lt"/>
          </a:endParaRPr>
        </a:p>
      </dsp:txBody>
      <dsp:txXfrm>
        <a:off x="3608914" y="2103908"/>
        <a:ext cx="1531054" cy="2816047"/>
      </dsp:txXfrm>
    </dsp:sp>
    <dsp:sp modelId="{E6598FDF-D4E0-4237-8AF5-0051DE9CD62E}">
      <dsp:nvSpPr>
        <dsp:cNvPr id="0" name=""/>
        <dsp:cNvSpPr/>
      </dsp:nvSpPr>
      <dsp:spPr>
        <a:xfrm>
          <a:off x="5063416" y="1393972"/>
          <a:ext cx="517642" cy="51764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D905BF-246B-41B2-A038-368203FF3C67}">
      <dsp:nvSpPr>
        <dsp:cNvPr id="0" name=""/>
        <dsp:cNvSpPr/>
      </dsp:nvSpPr>
      <dsp:spPr>
        <a:xfrm>
          <a:off x="5322238" y="1652793"/>
          <a:ext cx="1531054" cy="3267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288" tIns="0" rIns="0" bIns="0" numCol="1" spcCol="1270" anchor="t" anchorCtr="0">
          <a:noAutofit/>
        </a:bodyPr>
        <a:lstStyle/>
        <a:p>
          <a:pPr lvl="0" algn="ctr" defTabSz="711200">
            <a:lnSpc>
              <a:spcPct val="90000"/>
            </a:lnSpc>
            <a:spcBef>
              <a:spcPct val="0"/>
            </a:spcBef>
            <a:spcAft>
              <a:spcPct val="35000"/>
            </a:spcAft>
          </a:pPr>
          <a:r>
            <a:rPr lang="es-MX" sz="1600" b="1" kern="1200" smtClean="0">
              <a:solidFill>
                <a:srgbClr val="002060"/>
              </a:solidFill>
              <a:latin typeface="+mn-lt"/>
            </a:rPr>
            <a:t>Disposición final</a:t>
          </a:r>
          <a:endParaRPr lang="es-MX" sz="1600" b="1" kern="1200" dirty="0">
            <a:solidFill>
              <a:srgbClr val="002060"/>
            </a:solidFill>
            <a:latin typeface="+mn-lt"/>
          </a:endParaRPr>
        </a:p>
        <a:p>
          <a:pPr marL="114300" lvl="1" indent="-114300" algn="ctr" defTabSz="622300">
            <a:lnSpc>
              <a:spcPct val="90000"/>
            </a:lnSpc>
            <a:spcBef>
              <a:spcPct val="0"/>
            </a:spcBef>
            <a:spcAft>
              <a:spcPct val="15000"/>
            </a:spcAft>
            <a:buChar char="••"/>
          </a:pPr>
          <a:r>
            <a:rPr lang="es-MX" sz="1400" b="1" kern="1200" smtClean="0">
              <a:solidFill>
                <a:srgbClr val="002060"/>
              </a:solidFill>
              <a:latin typeface="+mn-lt"/>
            </a:rPr>
            <a:t>Transferir</a:t>
          </a:r>
          <a:endParaRPr lang="es-MX" sz="1400" b="1" kern="1200" dirty="0">
            <a:solidFill>
              <a:srgbClr val="002060"/>
            </a:solidFill>
            <a:latin typeface="+mn-lt"/>
          </a:endParaRPr>
        </a:p>
        <a:p>
          <a:pPr marL="114300" lvl="1" indent="-114300" algn="ctr" defTabSz="622300">
            <a:lnSpc>
              <a:spcPct val="90000"/>
            </a:lnSpc>
            <a:spcBef>
              <a:spcPct val="0"/>
            </a:spcBef>
            <a:spcAft>
              <a:spcPct val="15000"/>
            </a:spcAft>
            <a:buChar char="••"/>
          </a:pPr>
          <a:r>
            <a:rPr lang="es-MX" sz="1400" b="1" kern="1200" smtClean="0">
              <a:solidFill>
                <a:srgbClr val="002060"/>
              </a:solidFill>
              <a:latin typeface="+mn-lt"/>
            </a:rPr>
            <a:t>Eliminar</a:t>
          </a:r>
          <a:endParaRPr lang="es-MX" sz="1400" b="1" kern="1200" dirty="0">
            <a:solidFill>
              <a:srgbClr val="002060"/>
            </a:solidFill>
            <a:latin typeface="+mn-lt"/>
          </a:endParaRPr>
        </a:p>
      </dsp:txBody>
      <dsp:txXfrm>
        <a:off x="5322238" y="1652793"/>
        <a:ext cx="1531054" cy="32671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1CD82-5180-4FC0-806A-AD21502F14F3}">
      <dsp:nvSpPr>
        <dsp:cNvPr id="0" name=""/>
        <dsp:cNvSpPr/>
      </dsp:nvSpPr>
      <dsp:spPr>
        <a:xfrm>
          <a:off x="631995" y="2300"/>
          <a:ext cx="2858066" cy="1429033"/>
        </a:xfrm>
        <a:prstGeom prst="roundRect">
          <a:avLst>
            <a:gd name="adj" fmla="val 10000"/>
          </a:avLst>
        </a:prstGeom>
        <a:solidFill>
          <a:srgbClr val="FF9C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es-CR" sz="4700" kern="1200" dirty="0" smtClean="0"/>
            <a:t>Valoración</a:t>
          </a:r>
          <a:endParaRPr lang="es-CR" sz="4700" kern="1200" dirty="0"/>
        </a:p>
      </dsp:txBody>
      <dsp:txXfrm>
        <a:off x="673850" y="44155"/>
        <a:ext cx="2774356" cy="1345323"/>
      </dsp:txXfrm>
    </dsp:sp>
    <dsp:sp modelId="{27771736-1E90-425C-A231-E21AF405C848}">
      <dsp:nvSpPr>
        <dsp:cNvPr id="0" name=""/>
        <dsp:cNvSpPr/>
      </dsp:nvSpPr>
      <dsp:spPr>
        <a:xfrm>
          <a:off x="917801" y="1431334"/>
          <a:ext cx="285806" cy="1071775"/>
        </a:xfrm>
        <a:custGeom>
          <a:avLst/>
          <a:gdLst/>
          <a:ahLst/>
          <a:cxnLst/>
          <a:rect l="0" t="0" r="0" b="0"/>
          <a:pathLst>
            <a:path>
              <a:moveTo>
                <a:pt x="0" y="0"/>
              </a:moveTo>
              <a:lnTo>
                <a:pt x="0" y="1071775"/>
              </a:lnTo>
              <a:lnTo>
                <a:pt x="285806" y="10717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8281AD-A163-4A4E-A393-FB37B303A53A}">
      <dsp:nvSpPr>
        <dsp:cNvPr id="0" name=""/>
        <dsp:cNvSpPr/>
      </dsp:nvSpPr>
      <dsp:spPr>
        <a:xfrm>
          <a:off x="1203608" y="1788592"/>
          <a:ext cx="2286453" cy="14290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CR" sz="1600" b="1" kern="1200" dirty="0" smtClean="0">
              <a:solidFill>
                <a:schemeClr val="tx1">
                  <a:lumMod val="75000"/>
                  <a:lumOff val="25000"/>
                </a:schemeClr>
              </a:solidFill>
            </a:rPr>
            <a:t>Micro: </a:t>
          </a:r>
          <a:r>
            <a:rPr lang="es-CR" sz="1600" kern="1200" dirty="0" smtClean="0">
              <a:solidFill>
                <a:schemeClr val="tx1">
                  <a:lumMod val="75000"/>
                  <a:lumOff val="25000"/>
                </a:schemeClr>
              </a:solidFill>
            </a:rPr>
            <a:t>Teoría de los valores primarios y secundarios de los documentos, </a:t>
          </a:r>
          <a:r>
            <a:rPr lang="es-MX" sz="1600" kern="1200" dirty="0" smtClean="0">
              <a:solidFill>
                <a:schemeClr val="tx1">
                  <a:lumMod val="75000"/>
                  <a:lumOff val="25000"/>
                </a:schemeClr>
              </a:solidFill>
            </a:rPr>
            <a:t>Theodore </a:t>
          </a:r>
          <a:r>
            <a:rPr lang="es-MX" sz="1600" kern="1200" dirty="0" err="1" smtClean="0">
              <a:solidFill>
                <a:schemeClr val="tx1">
                  <a:lumMod val="75000"/>
                  <a:lumOff val="25000"/>
                </a:schemeClr>
              </a:solidFill>
            </a:rPr>
            <a:t>Schellenberg</a:t>
          </a:r>
          <a:r>
            <a:rPr lang="es-MX" sz="1600" kern="1200" dirty="0" smtClean="0">
              <a:solidFill>
                <a:schemeClr val="tx1">
                  <a:lumMod val="75000"/>
                  <a:lumOff val="25000"/>
                </a:schemeClr>
              </a:solidFill>
            </a:rPr>
            <a:t> (1903-1970), 1960.</a:t>
          </a:r>
          <a:endParaRPr lang="es-CR" sz="1600" kern="1200" dirty="0">
            <a:solidFill>
              <a:schemeClr val="tx1">
                <a:lumMod val="75000"/>
                <a:lumOff val="25000"/>
              </a:schemeClr>
            </a:solidFill>
          </a:endParaRPr>
        </a:p>
      </dsp:txBody>
      <dsp:txXfrm>
        <a:off x="1245463" y="1830447"/>
        <a:ext cx="2202743" cy="1345323"/>
      </dsp:txXfrm>
    </dsp:sp>
    <dsp:sp modelId="{A9DEEA6F-1165-4A30-B97B-6BA6A3236ECC}">
      <dsp:nvSpPr>
        <dsp:cNvPr id="0" name=""/>
        <dsp:cNvSpPr/>
      </dsp:nvSpPr>
      <dsp:spPr>
        <a:xfrm>
          <a:off x="917801" y="1431334"/>
          <a:ext cx="285806" cy="2858066"/>
        </a:xfrm>
        <a:custGeom>
          <a:avLst/>
          <a:gdLst/>
          <a:ahLst/>
          <a:cxnLst/>
          <a:rect l="0" t="0" r="0" b="0"/>
          <a:pathLst>
            <a:path>
              <a:moveTo>
                <a:pt x="0" y="0"/>
              </a:moveTo>
              <a:lnTo>
                <a:pt x="0" y="2858066"/>
              </a:lnTo>
              <a:lnTo>
                <a:pt x="285806" y="2858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7A7294-AAA4-4C57-B7D2-0DC193A6A164}">
      <dsp:nvSpPr>
        <dsp:cNvPr id="0" name=""/>
        <dsp:cNvSpPr/>
      </dsp:nvSpPr>
      <dsp:spPr>
        <a:xfrm>
          <a:off x="1203608" y="3574884"/>
          <a:ext cx="2286453" cy="14290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CR" sz="1600" b="1" kern="1200" dirty="0" smtClean="0">
              <a:solidFill>
                <a:schemeClr val="tx1">
                  <a:lumMod val="75000"/>
                  <a:lumOff val="25000"/>
                </a:schemeClr>
              </a:solidFill>
            </a:rPr>
            <a:t>Macro:</a:t>
          </a:r>
          <a:r>
            <a:rPr lang="es-CR" sz="1600" kern="1200" dirty="0" smtClean="0">
              <a:solidFill>
                <a:schemeClr val="tx1">
                  <a:lumMod val="75000"/>
                  <a:lumOff val="25000"/>
                </a:schemeClr>
              </a:solidFill>
            </a:rPr>
            <a:t> Valor social de los documentos, Terry Cook (1947-2014) , 1990.</a:t>
          </a:r>
          <a:endParaRPr lang="es-CR" sz="1600" kern="1200" dirty="0">
            <a:solidFill>
              <a:schemeClr val="tx1">
                <a:lumMod val="75000"/>
                <a:lumOff val="25000"/>
              </a:schemeClr>
            </a:solidFill>
          </a:endParaRPr>
        </a:p>
      </dsp:txBody>
      <dsp:txXfrm>
        <a:off x="1245463" y="3616739"/>
        <a:ext cx="2202743" cy="13453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F54D5-3576-4F3B-ADD4-6B21E1F9B628}">
      <dsp:nvSpPr>
        <dsp:cNvPr id="0" name=""/>
        <dsp:cNvSpPr/>
      </dsp:nvSpPr>
      <dsp:spPr>
        <a:xfrm>
          <a:off x="0" y="2444"/>
          <a:ext cx="63282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77F2DE-BAFB-4803-8218-9CBE86C760BC}">
      <dsp:nvSpPr>
        <dsp:cNvPr id="0" name=""/>
        <dsp:cNvSpPr/>
      </dsp:nvSpPr>
      <dsp:spPr>
        <a:xfrm>
          <a:off x="0" y="2444"/>
          <a:ext cx="1265645" cy="5001330"/>
        </a:xfrm>
        <a:prstGeom prst="rect">
          <a:avLst/>
        </a:prstGeom>
        <a:solidFill>
          <a:srgbClr val="FF9C32"/>
        </a:solidFill>
        <a:ln>
          <a:noFill/>
        </a:ln>
        <a:effectLst/>
      </dsp:spPr>
      <dsp:style>
        <a:lnRef idx="0">
          <a:scrgbClr r="0" g="0" b="0"/>
        </a:lnRef>
        <a:fillRef idx="0">
          <a:scrgbClr r="0" g="0" b="0"/>
        </a:fillRef>
        <a:effectRef idx="0">
          <a:scrgbClr r="0" g="0" b="0"/>
        </a:effectRef>
        <a:fontRef idx="minor"/>
      </dsp:style>
      <dsp:txBody>
        <a:bodyPr spcFirstLastPara="0" vert="vert270" wrap="square" lIns="152400" tIns="152400" rIns="152400" bIns="152400" numCol="1" spcCol="1270" anchor="t" anchorCtr="0">
          <a:noAutofit/>
        </a:bodyPr>
        <a:lstStyle/>
        <a:p>
          <a:pPr lvl="0" algn="just" defTabSz="1778000">
            <a:lnSpc>
              <a:spcPct val="90000"/>
            </a:lnSpc>
            <a:spcBef>
              <a:spcPct val="0"/>
            </a:spcBef>
            <a:spcAft>
              <a:spcPct val="35000"/>
            </a:spcAft>
          </a:pPr>
          <a:r>
            <a:rPr lang="es-CR" sz="4000" b="1" kern="1200" dirty="0" smtClean="0">
              <a:solidFill>
                <a:schemeClr val="tx1">
                  <a:lumMod val="75000"/>
                  <a:lumOff val="25000"/>
                </a:schemeClr>
              </a:solidFill>
            </a:rPr>
            <a:t>Propósito u objetivo estratégico</a:t>
          </a:r>
          <a:endParaRPr lang="es-CR" sz="4000" b="1" kern="1200" dirty="0">
            <a:solidFill>
              <a:schemeClr val="tx1">
                <a:lumMod val="75000"/>
                <a:lumOff val="25000"/>
              </a:schemeClr>
            </a:solidFill>
          </a:endParaRPr>
        </a:p>
      </dsp:txBody>
      <dsp:txXfrm>
        <a:off x="0" y="2444"/>
        <a:ext cx="1265645" cy="5001330"/>
      </dsp:txXfrm>
    </dsp:sp>
    <dsp:sp modelId="{EEDBF4CA-BF5F-4C4C-8B4F-8A577880056A}">
      <dsp:nvSpPr>
        <dsp:cNvPr id="0" name=""/>
        <dsp:cNvSpPr/>
      </dsp:nvSpPr>
      <dsp:spPr>
        <a:xfrm>
          <a:off x="1360569" y="229555"/>
          <a:ext cx="4967659" cy="4542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s-ES" sz="2400" kern="1200" dirty="0" smtClean="0">
              <a:solidFill>
                <a:schemeClr val="tx1">
                  <a:lumMod val="75000"/>
                  <a:lumOff val="25000"/>
                </a:schemeClr>
              </a:solidFill>
            </a:rPr>
            <a:t>“Elegir suficientes pruebas documentales en las </a:t>
          </a:r>
          <a:r>
            <a:rPr lang="es-ES" sz="2400" kern="1200" dirty="0" err="1" smtClean="0">
              <a:solidFill>
                <a:schemeClr val="tx1">
                  <a:lumMod val="75000"/>
                  <a:lumOff val="25000"/>
                </a:schemeClr>
              </a:solidFill>
            </a:rPr>
            <a:t>Offices</a:t>
          </a:r>
          <a:r>
            <a:rPr lang="es-ES" sz="2400" kern="1200" dirty="0" smtClean="0">
              <a:solidFill>
                <a:schemeClr val="tx1">
                  <a:lumMod val="75000"/>
                  <a:lumOff val="25000"/>
                </a:schemeClr>
              </a:solidFill>
            </a:rPr>
            <a:t> of </a:t>
          </a:r>
          <a:r>
            <a:rPr lang="es-ES" sz="2400" kern="1200" dirty="0" err="1" smtClean="0">
              <a:solidFill>
                <a:schemeClr val="tx1">
                  <a:lumMod val="75000"/>
                  <a:lumOff val="25000"/>
                </a:schemeClr>
              </a:solidFill>
            </a:rPr>
            <a:t>Primary</a:t>
          </a:r>
          <a:r>
            <a:rPr lang="es-ES" sz="2400" kern="1200" dirty="0" smtClean="0">
              <a:solidFill>
                <a:schemeClr val="tx1">
                  <a:lumMod val="75000"/>
                  <a:lumOff val="25000"/>
                </a:schemeClr>
              </a:solidFill>
            </a:rPr>
            <a:t> </a:t>
          </a:r>
          <a:r>
            <a:rPr lang="es-ES" sz="2400" kern="1200" dirty="0" err="1" smtClean="0">
              <a:solidFill>
                <a:schemeClr val="tx1">
                  <a:lumMod val="75000"/>
                  <a:lumOff val="25000"/>
                </a:schemeClr>
              </a:solidFill>
            </a:rPr>
            <a:t>Interest</a:t>
          </a:r>
          <a:r>
            <a:rPr lang="es-ES" sz="2400" kern="1200" dirty="0" smtClean="0">
              <a:solidFill>
                <a:schemeClr val="tx1">
                  <a:lumMod val="75000"/>
                  <a:lumOff val="25000"/>
                </a:schemeClr>
              </a:solidFill>
            </a:rPr>
            <a:t> (OPI) que reflejen en el mejor medio y de la manera más sucinta, tanto el funcionamiento como el impacto del programa objeto de estudio, y la imagen más nítida de la interacción de los ciudadanos con él, y completarlo después con otros procesos de selección</a:t>
          </a:r>
          <a:r>
            <a:rPr lang="es-ES" sz="2400" kern="1200" dirty="0" smtClean="0">
              <a:solidFill>
                <a:schemeClr val="tx1">
                  <a:lumMod val="75000"/>
                  <a:lumOff val="25000"/>
                </a:schemeClr>
              </a:solidFill>
            </a:rPr>
            <a:t>.”</a:t>
          </a:r>
        </a:p>
        <a:p>
          <a:pPr lvl="0" algn="just" defTabSz="1066800">
            <a:lnSpc>
              <a:spcPct val="90000"/>
            </a:lnSpc>
            <a:spcBef>
              <a:spcPct val="0"/>
            </a:spcBef>
            <a:spcAft>
              <a:spcPct val="35000"/>
            </a:spcAft>
          </a:pPr>
          <a:r>
            <a:rPr lang="es-ES" sz="2400" kern="1200" dirty="0" smtClean="0">
              <a:solidFill>
                <a:schemeClr val="tx1">
                  <a:lumMod val="75000"/>
                  <a:lumOff val="25000"/>
                </a:schemeClr>
              </a:solidFill>
            </a:rPr>
            <a:t>(</a:t>
          </a:r>
          <a:r>
            <a:rPr lang="es-ES" sz="2400" kern="1200" dirty="0" smtClean="0">
              <a:solidFill>
                <a:schemeClr val="tx1">
                  <a:lumMod val="75000"/>
                  <a:lumOff val="25000"/>
                </a:schemeClr>
              </a:solidFill>
            </a:rPr>
            <a:t>Terry </a:t>
          </a:r>
          <a:r>
            <a:rPr lang="es-CR" sz="2400" kern="1200" dirty="0" smtClean="0">
              <a:solidFill>
                <a:schemeClr val="tx1">
                  <a:lumMod val="75000"/>
                  <a:lumOff val="25000"/>
                </a:schemeClr>
              </a:solidFill>
            </a:rPr>
            <a:t>Cook, 2003, </a:t>
          </a:r>
          <a:r>
            <a:rPr lang="es-CR" sz="2400" kern="1200" dirty="0" smtClean="0">
              <a:solidFill>
                <a:schemeClr val="tx1">
                  <a:lumMod val="75000"/>
                  <a:lumOff val="25000"/>
                </a:schemeClr>
              </a:solidFill>
            </a:rPr>
            <a:t>93</a:t>
          </a:r>
          <a:r>
            <a:rPr lang="es-ES" sz="2400" kern="1200" dirty="0" smtClean="0">
              <a:solidFill>
                <a:schemeClr val="tx1">
                  <a:lumMod val="75000"/>
                  <a:lumOff val="25000"/>
                </a:schemeClr>
              </a:solidFill>
            </a:rPr>
            <a:t>)</a:t>
          </a:r>
          <a:endParaRPr lang="es-CR" sz="2400" kern="1200" dirty="0">
            <a:solidFill>
              <a:schemeClr val="tx1">
                <a:lumMod val="75000"/>
                <a:lumOff val="25000"/>
              </a:schemeClr>
            </a:solidFill>
          </a:endParaRPr>
        </a:p>
      </dsp:txBody>
      <dsp:txXfrm>
        <a:off x="1360569" y="229555"/>
        <a:ext cx="4967659" cy="4542223"/>
      </dsp:txXfrm>
    </dsp:sp>
    <dsp:sp modelId="{85794BF5-2A95-48BE-B054-DA90EE997600}">
      <dsp:nvSpPr>
        <dsp:cNvPr id="0" name=""/>
        <dsp:cNvSpPr/>
      </dsp:nvSpPr>
      <dsp:spPr>
        <a:xfrm>
          <a:off x="1265645" y="4771779"/>
          <a:ext cx="50625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D9253-5965-4610-BD20-5FE821F885DC}">
      <dsp:nvSpPr>
        <dsp:cNvPr id="0" name=""/>
        <dsp:cNvSpPr/>
      </dsp:nvSpPr>
      <dsp:spPr>
        <a:xfrm>
          <a:off x="2847" y="27505"/>
          <a:ext cx="4330007" cy="323225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just" defTabSz="933450">
            <a:lnSpc>
              <a:spcPct val="90000"/>
            </a:lnSpc>
            <a:spcBef>
              <a:spcPct val="0"/>
            </a:spcBef>
            <a:spcAft>
              <a:spcPct val="15000"/>
            </a:spcAft>
            <a:buChar char="••"/>
          </a:pPr>
          <a:r>
            <a:rPr lang="es-CR" sz="2100" b="0" kern="1200" dirty="0" smtClean="0">
              <a:solidFill>
                <a:schemeClr val="tx1">
                  <a:lumMod val="75000"/>
                  <a:lumOff val="25000"/>
                </a:schemeClr>
              </a:solidFill>
            </a:rPr>
            <a:t>Estrategia de evaluación archivística que analiza y determina la importancia relativa de las organizaciones, de sus funciones y del impacto de éstas en el conjunto social, con el fin de establecer hipótesis generales sobre la conservación o eliminación de los documentos que producen dichas organizaciones </a:t>
          </a:r>
          <a:r>
            <a:rPr lang="es-CR" sz="2100" b="0" i="1" kern="1200" dirty="0" smtClean="0">
              <a:solidFill>
                <a:schemeClr val="tx1">
                  <a:lumMod val="75000"/>
                  <a:lumOff val="25000"/>
                </a:schemeClr>
              </a:solidFill>
            </a:rPr>
            <a:t>(FIED, 2013)</a:t>
          </a:r>
          <a:endParaRPr lang="es-CR" sz="2100" i="1" kern="1200" dirty="0">
            <a:solidFill>
              <a:schemeClr val="tx1">
                <a:lumMod val="75000"/>
                <a:lumOff val="25000"/>
              </a:schemeClr>
            </a:solidFill>
          </a:endParaRPr>
        </a:p>
      </dsp:txBody>
      <dsp:txXfrm>
        <a:off x="78583" y="103241"/>
        <a:ext cx="4178535" cy="3156522"/>
      </dsp:txXfrm>
    </dsp:sp>
    <dsp:sp modelId="{D0B66D5F-E38F-422C-85F5-2726FE1B840B}">
      <dsp:nvSpPr>
        <dsp:cNvPr id="0" name=""/>
        <dsp:cNvSpPr/>
      </dsp:nvSpPr>
      <dsp:spPr>
        <a:xfrm>
          <a:off x="2847" y="3259764"/>
          <a:ext cx="4330007" cy="138987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0" rIns="39370" bIns="0" numCol="1" spcCol="1270" anchor="ctr" anchorCtr="0">
          <a:noAutofit/>
        </a:bodyPr>
        <a:lstStyle/>
        <a:p>
          <a:pPr lvl="0" algn="l" defTabSz="1377950">
            <a:lnSpc>
              <a:spcPct val="90000"/>
            </a:lnSpc>
            <a:spcBef>
              <a:spcPct val="0"/>
            </a:spcBef>
            <a:spcAft>
              <a:spcPct val="35000"/>
            </a:spcAft>
          </a:pPr>
          <a:r>
            <a:rPr lang="es-CR" sz="3100" b="1" kern="1200" dirty="0" smtClean="0">
              <a:solidFill>
                <a:schemeClr val="tx1">
                  <a:lumMod val="75000"/>
                  <a:lumOff val="25000"/>
                </a:schemeClr>
              </a:solidFill>
            </a:rPr>
            <a:t>Macroevaluación</a:t>
          </a:r>
          <a:endParaRPr lang="es-CR" sz="3100" b="1" kern="1200" dirty="0">
            <a:solidFill>
              <a:schemeClr val="tx1">
                <a:lumMod val="75000"/>
                <a:lumOff val="25000"/>
              </a:schemeClr>
            </a:solidFill>
          </a:endParaRPr>
        </a:p>
      </dsp:txBody>
      <dsp:txXfrm>
        <a:off x="2847" y="3259764"/>
        <a:ext cx="3049300" cy="1389871"/>
      </dsp:txXfrm>
    </dsp:sp>
    <dsp:sp modelId="{75D2F260-9FE4-46DF-A382-4B467C55B9FD}">
      <dsp:nvSpPr>
        <dsp:cNvPr id="0" name=""/>
        <dsp:cNvSpPr/>
      </dsp:nvSpPr>
      <dsp:spPr>
        <a:xfrm>
          <a:off x="2918251" y="3148304"/>
          <a:ext cx="2028272" cy="2179959"/>
        </a:xfrm>
        <a:prstGeom prst="ellipse">
          <a:avLst/>
        </a:prstGeom>
        <a:blipFill rotWithShape="1">
          <a:blip xmlns:r="http://schemas.openxmlformats.org/officeDocument/2006/relationships" r:embed="rId1"/>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C9361-7933-45ED-BA99-A36A7BEFB4E9}">
      <dsp:nvSpPr>
        <dsp:cNvPr id="0" name=""/>
        <dsp:cNvSpPr/>
      </dsp:nvSpPr>
      <dsp:spPr>
        <a:xfrm>
          <a:off x="0" y="176078"/>
          <a:ext cx="2832789" cy="2832837"/>
        </a:xfrm>
        <a:prstGeom prst="ellipse">
          <a:avLst/>
        </a:prstGeom>
        <a:solidFill>
          <a:srgbClr val="FF9C3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R" sz="1800" kern="1200" dirty="0" smtClean="0"/>
            <a:t>Características Macroevaluación</a:t>
          </a:r>
          <a:endParaRPr lang="es-CR" sz="1800" kern="1200" dirty="0"/>
        </a:p>
      </dsp:txBody>
      <dsp:txXfrm>
        <a:off x="414852" y="590937"/>
        <a:ext cx="2003085" cy="2003119"/>
      </dsp:txXfrm>
    </dsp:sp>
    <dsp:sp modelId="{2201B27D-D686-4C5A-A589-AFC1F853A576}">
      <dsp:nvSpPr>
        <dsp:cNvPr id="0" name=""/>
        <dsp:cNvSpPr/>
      </dsp:nvSpPr>
      <dsp:spPr>
        <a:xfrm>
          <a:off x="1450434" y="2260508"/>
          <a:ext cx="2832789" cy="2832837"/>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R" sz="1800" kern="1200" dirty="0" smtClean="0"/>
            <a:t>Valor social: base de la valoración</a:t>
          </a:r>
          <a:endParaRPr lang="es-CR" sz="1800" kern="1200" dirty="0"/>
        </a:p>
      </dsp:txBody>
      <dsp:txXfrm>
        <a:off x="1865286" y="2675367"/>
        <a:ext cx="2003085" cy="2003119"/>
      </dsp:txXfrm>
    </dsp:sp>
    <dsp:sp modelId="{9C2C73BC-064B-4DE4-BF28-E7F12549AD2D}">
      <dsp:nvSpPr>
        <dsp:cNvPr id="0" name=""/>
        <dsp:cNvSpPr/>
      </dsp:nvSpPr>
      <dsp:spPr>
        <a:xfrm>
          <a:off x="2902022" y="176078"/>
          <a:ext cx="2832789" cy="2832837"/>
        </a:xfrm>
        <a:prstGeom prst="ellipse">
          <a:avLst/>
        </a:prstGeom>
        <a:solidFill>
          <a:srgbClr val="FFFF00">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0" kern="1200" dirty="0" smtClean="0">
              <a:latin typeface="+mn-lt"/>
            </a:rPr>
            <a:t>Metodología: a) Documentar la función del gobierno, y el nivel de interacción entre los ciudadanos y el funcionamiento del Estado, b) Centrar la valoración en la gobernación y no en el gobierno.</a:t>
          </a:r>
          <a:endParaRPr lang="es-CR" sz="1400" kern="1200" dirty="0"/>
        </a:p>
      </dsp:txBody>
      <dsp:txXfrm>
        <a:off x="3316874" y="590937"/>
        <a:ext cx="2003085" cy="2003119"/>
      </dsp:txXfrm>
    </dsp:sp>
    <dsp:sp modelId="{A6E4CF37-4F5D-49CC-B000-A38F97B18DB2}">
      <dsp:nvSpPr>
        <dsp:cNvPr id="0" name=""/>
        <dsp:cNvSpPr/>
      </dsp:nvSpPr>
      <dsp:spPr>
        <a:xfrm>
          <a:off x="4352456" y="2260508"/>
          <a:ext cx="2832789" cy="2832837"/>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smtClean="0">
              <a:latin typeface="+mn-lt"/>
            </a:rPr>
            <a:t>Se basa en la investigación del origen de los documentos: contexto social de producción y uso contemporáneo de los documentos.</a:t>
          </a:r>
          <a:endParaRPr lang="es-CR" sz="1800" kern="1200" dirty="0"/>
        </a:p>
      </dsp:txBody>
      <dsp:txXfrm>
        <a:off x="4767308" y="2675367"/>
        <a:ext cx="2003085" cy="2003119"/>
      </dsp:txXfrm>
    </dsp:sp>
    <dsp:sp modelId="{51C326C3-5243-4749-9E94-47F5A2AD7ABD}">
      <dsp:nvSpPr>
        <dsp:cNvPr id="0" name=""/>
        <dsp:cNvSpPr/>
      </dsp:nvSpPr>
      <dsp:spPr>
        <a:xfrm>
          <a:off x="5804045" y="176078"/>
          <a:ext cx="2832789" cy="2832837"/>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smtClean="0">
              <a:latin typeface="+mn-lt"/>
            </a:rPr>
            <a:t>Cambia el foco inicial de estudio: Documento: NO / Contexto funcional: SÍ.</a:t>
          </a:r>
          <a:endParaRPr lang="es-CR" sz="1800" kern="1200" dirty="0"/>
        </a:p>
      </dsp:txBody>
      <dsp:txXfrm>
        <a:off x="6218897" y="590937"/>
        <a:ext cx="2003085" cy="2003119"/>
      </dsp:txXfrm>
    </dsp:sp>
    <dsp:sp modelId="{5FEF82EA-8D3E-4CC0-B6FB-EC15BE2E1ED7}">
      <dsp:nvSpPr>
        <dsp:cNvPr id="0" name=""/>
        <dsp:cNvSpPr/>
      </dsp:nvSpPr>
      <dsp:spPr>
        <a:xfrm>
          <a:off x="7254479" y="2260508"/>
          <a:ext cx="2832789" cy="2832837"/>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smtClean="0">
              <a:latin typeface="+mn-lt"/>
            </a:rPr>
            <a:t>Requiere obligatoriamente del  análisis del contexto de producción.</a:t>
          </a:r>
          <a:endParaRPr lang="es-CR" sz="1800" kern="1200" dirty="0"/>
        </a:p>
      </dsp:txBody>
      <dsp:txXfrm>
        <a:off x="7669331" y="2675367"/>
        <a:ext cx="2003085" cy="2003119"/>
      </dsp:txXfrm>
    </dsp:sp>
    <dsp:sp modelId="{445E1C94-39C5-4D70-9E43-92F82BCDC627}">
      <dsp:nvSpPr>
        <dsp:cNvPr id="0" name=""/>
        <dsp:cNvSpPr/>
      </dsp:nvSpPr>
      <dsp:spPr>
        <a:xfrm>
          <a:off x="8706067" y="176078"/>
          <a:ext cx="2832789" cy="2832837"/>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smtClean="0">
              <a:latin typeface="+mn-lt"/>
            </a:rPr>
            <a:t>Primerio macro, luego micro.</a:t>
          </a:r>
          <a:endParaRPr lang="es-CR" sz="1800" kern="1200" dirty="0"/>
        </a:p>
      </dsp:txBody>
      <dsp:txXfrm>
        <a:off x="9120919" y="590937"/>
        <a:ext cx="2003085" cy="20031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ings+Icon">
  <dgm:title val="Círculos interconectados"/>
  <dgm:desc val="Se usa para mostrar ideas o conceptos superpuestos o interconectados. Las siete primeras líneas del texto de nivel 1 se corresponden con un círculo. El texto sin usar no aparece, pero sigue estando disponible si cambia de diseño.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351B3E-41CA-4D0B-8B54-9BC5B90FDD38}" type="datetimeFigureOut">
              <a:rPr lang="es-CR" smtClean="0"/>
              <a:t>15/10/2017</a:t>
            </a:fld>
            <a:endParaRPr lang="es-CR"/>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F68EB5-86FA-49A0-9BFB-FC9A6E6B36E5}" type="slidenum">
              <a:rPr lang="es-CR" smtClean="0"/>
              <a:t>‹Nº›</a:t>
            </a:fld>
            <a:endParaRPr lang="es-CR"/>
          </a:p>
        </p:txBody>
      </p:sp>
    </p:spTree>
    <p:extLst>
      <p:ext uri="{BB962C8B-B14F-4D97-AF65-F5344CB8AC3E}">
        <p14:creationId xmlns:p14="http://schemas.microsoft.com/office/powerpoint/2010/main" val="2947345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buFont typeface="Wingdings" panose="05000000000000000000" pitchFamily="2" charset="2"/>
              <a:buChar char="Ø"/>
            </a:pPr>
            <a:r>
              <a:rPr lang="es-CR" sz="1400" b="0" i="1" dirty="0" smtClean="0">
                <a:solidFill>
                  <a:schemeClr val="bg1">
                    <a:lumMod val="50000"/>
                  </a:schemeClr>
                </a:solidFill>
              </a:rPr>
              <a:t>Foro Iberoamericano de Evaluación de Documentos, 2013:</a:t>
            </a:r>
            <a:r>
              <a:rPr lang="es-CR" sz="1400" b="0" i="1" baseline="0" dirty="0" smtClean="0">
                <a:solidFill>
                  <a:schemeClr val="bg1">
                    <a:lumMod val="50000"/>
                  </a:schemeClr>
                </a:solidFill>
              </a:rPr>
              <a:t> </a:t>
            </a:r>
            <a:r>
              <a:rPr lang="es-CR" sz="1400" dirty="0" smtClean="0">
                <a:solidFill>
                  <a:schemeClr val="tx1">
                    <a:lumMod val="85000"/>
                    <a:lumOff val="15000"/>
                  </a:schemeClr>
                </a:solidFill>
              </a:rPr>
              <a:t>Auspiciado por el PCOM (Comisión del Programa del Consejo Internacional de Archivos),</a:t>
            </a:r>
            <a:r>
              <a:rPr lang="es-CR" sz="1400" baseline="0" dirty="0" smtClean="0">
                <a:solidFill>
                  <a:schemeClr val="tx1">
                    <a:lumMod val="85000"/>
                    <a:lumOff val="15000"/>
                  </a:schemeClr>
                </a:solidFill>
              </a:rPr>
              <a:t> cuya d</a:t>
            </a:r>
            <a:r>
              <a:rPr lang="es-CR" sz="1400" dirty="0" smtClean="0">
                <a:solidFill>
                  <a:schemeClr val="tx1">
                    <a:lumMod val="85000"/>
                    <a:lumOff val="15000"/>
                  </a:schemeClr>
                </a:solidFill>
              </a:rPr>
              <a:t>uración fue del 2009-2012, </a:t>
            </a:r>
            <a:r>
              <a:rPr lang="es-CR" sz="1600" dirty="0" smtClean="0">
                <a:solidFill>
                  <a:schemeClr val="tx1">
                    <a:lumMod val="85000"/>
                    <a:lumOff val="15000"/>
                  </a:schemeClr>
                </a:solidFill>
              </a:rPr>
              <a:t>Países integrantes: </a:t>
            </a:r>
            <a:r>
              <a:rPr lang="es-CR" sz="1400" dirty="0" smtClean="0">
                <a:solidFill>
                  <a:schemeClr val="tx1">
                    <a:lumMod val="85000"/>
                    <a:lumOff val="15000"/>
                  </a:schemeClr>
                </a:solidFill>
              </a:rPr>
              <a:t>Argentina, Brasil,</a:t>
            </a:r>
            <a:r>
              <a:rPr lang="es-CR" sz="1400" baseline="0" dirty="0" smtClean="0">
                <a:solidFill>
                  <a:schemeClr val="tx1">
                    <a:lumMod val="85000"/>
                    <a:lumOff val="15000"/>
                  </a:schemeClr>
                </a:solidFill>
              </a:rPr>
              <a:t> </a:t>
            </a:r>
            <a:r>
              <a:rPr lang="es-CR" sz="1400" dirty="0" smtClean="0">
                <a:solidFill>
                  <a:schemeClr val="tx1">
                    <a:lumMod val="85000"/>
                    <a:lumOff val="15000"/>
                  </a:schemeClr>
                </a:solidFill>
              </a:rPr>
              <a:t>Colombia, Costa Rica, España (Cataluña), México, Perú, y Uruguay. Se propuso</a:t>
            </a:r>
            <a:r>
              <a:rPr lang="es-CR" sz="1400" baseline="0" dirty="0" smtClean="0">
                <a:solidFill>
                  <a:schemeClr val="tx1">
                    <a:lumMod val="85000"/>
                    <a:lumOff val="15000"/>
                  </a:schemeClr>
                </a:solidFill>
              </a:rPr>
              <a:t> a</a:t>
            </a:r>
            <a:r>
              <a:rPr lang="es-CR" sz="1400" kern="1200" dirty="0" smtClean="0">
                <a:solidFill>
                  <a:schemeClr val="tx1">
                    <a:lumMod val="95000"/>
                    <a:lumOff val="5000"/>
                  </a:schemeClr>
                </a:solidFill>
                <a:latin typeface="+mn-lt"/>
                <a:ea typeface="+mn-ea"/>
                <a:cs typeface="+mn-cs"/>
              </a:rPr>
              <a:t>nalizar la evaluación de documentos en distintos tipos de instituciones y soportes, para establecer criterios, métodos y técnicas homogéneas.</a:t>
            </a:r>
            <a:endParaRPr lang="en-US" sz="1400" b="0" i="1" dirty="0" smtClean="0">
              <a:solidFill>
                <a:schemeClr val="bg1">
                  <a:lumMod val="50000"/>
                </a:schemeClr>
              </a:solidFill>
            </a:endParaRPr>
          </a:p>
          <a:p>
            <a:pPr indent="4763" algn="just" eaLnBrk="0" hangingPunct="0">
              <a:spcBef>
                <a:spcPct val="20000"/>
              </a:spcBef>
            </a:pPr>
            <a:endParaRPr lang="es-CR" sz="1400" b="1" dirty="0" smtClean="0">
              <a:solidFill>
                <a:srgbClr val="FFC000"/>
              </a:solidFill>
            </a:endParaRPr>
          </a:p>
          <a:p>
            <a:pPr indent="4763" algn="just" eaLnBrk="0" hangingPunct="0">
              <a:spcBef>
                <a:spcPct val="20000"/>
              </a:spcBef>
            </a:pPr>
            <a:r>
              <a:rPr lang="es-CR" sz="1400" b="1" dirty="0" smtClean="0">
                <a:solidFill>
                  <a:srgbClr val="FFC000"/>
                </a:solidFill>
              </a:rPr>
              <a:t>Evaluación documental</a:t>
            </a:r>
            <a:endParaRPr lang="es-CR" sz="1400" b="1" dirty="0" smtClean="0">
              <a:solidFill>
                <a:schemeClr val="bg1">
                  <a:lumMod val="50000"/>
                </a:schemeClr>
              </a:solidFill>
            </a:endParaRPr>
          </a:p>
          <a:p>
            <a:pPr indent="4763" algn="just" eaLnBrk="0" hangingPunct="0">
              <a:spcBef>
                <a:spcPct val="20000"/>
              </a:spcBef>
            </a:pPr>
            <a:r>
              <a:rPr lang="es-CR" sz="1200" b="0" dirty="0" smtClean="0">
                <a:solidFill>
                  <a:schemeClr val="bg1">
                    <a:lumMod val="50000"/>
                  </a:schemeClr>
                </a:solidFill>
              </a:rPr>
              <a:t>Funci</a:t>
            </a:r>
            <a:r>
              <a:rPr lang="es-CR" sz="1200" b="0" dirty="0" smtClean="0">
                <a:solidFill>
                  <a:schemeClr val="bg1">
                    <a:lumMod val="50000"/>
                  </a:schemeClr>
                </a:solidFill>
                <a:latin typeface="Arial" pitchFamily="34" charset="0"/>
              </a:rPr>
              <a:t>ó</a:t>
            </a:r>
            <a:r>
              <a:rPr lang="es-CR" sz="1200" b="0" dirty="0" smtClean="0">
                <a:solidFill>
                  <a:schemeClr val="bg1">
                    <a:lumMod val="50000"/>
                  </a:schemeClr>
                </a:solidFill>
              </a:rPr>
              <a:t>n archivística que incluye las etapas de valoración, selección y disposición final de las </a:t>
            </a:r>
            <a:r>
              <a:rPr lang="es-CR" b="0" dirty="0" smtClean="0">
                <a:solidFill>
                  <a:schemeClr val="bg1">
                    <a:lumMod val="50000"/>
                  </a:schemeClr>
                </a:solidFill>
              </a:rPr>
              <a:t>series documentales.</a:t>
            </a:r>
          </a:p>
          <a:p>
            <a:pPr indent="4763" algn="just" eaLnBrk="0" hangingPunct="0">
              <a:spcBef>
                <a:spcPct val="20000"/>
              </a:spcBef>
            </a:pPr>
            <a:endParaRPr lang="es-CR" sz="1400" b="1" dirty="0" smtClean="0">
              <a:solidFill>
                <a:srgbClr val="FFC000"/>
              </a:solidFill>
            </a:endParaRPr>
          </a:p>
          <a:p>
            <a:pPr indent="4763" algn="just" eaLnBrk="0" hangingPunct="0">
              <a:spcBef>
                <a:spcPct val="20000"/>
              </a:spcBef>
            </a:pPr>
            <a:r>
              <a:rPr lang="es-CR" sz="1400" b="1" dirty="0" smtClean="0">
                <a:solidFill>
                  <a:srgbClr val="FFC000"/>
                </a:solidFill>
              </a:rPr>
              <a:t>Valoración documental</a:t>
            </a:r>
          </a:p>
          <a:p>
            <a:pPr indent="4763" algn="just" eaLnBrk="0" hangingPunct="0">
              <a:spcBef>
                <a:spcPct val="20000"/>
              </a:spcBef>
            </a:pPr>
            <a:r>
              <a:rPr lang="es-CR" sz="1200" b="0" dirty="0" smtClean="0">
                <a:solidFill>
                  <a:schemeClr val="bg1">
                    <a:lumMod val="50000"/>
                  </a:schemeClr>
                </a:solidFill>
              </a:rPr>
              <a:t>Primera etapa de la evaluación en la cual se determinan los valores primarios y secundarios de la series documentales</a:t>
            </a:r>
            <a:r>
              <a:rPr lang="es-CR" b="0" dirty="0" smtClean="0">
                <a:solidFill>
                  <a:schemeClr val="bg1">
                    <a:lumMod val="50000"/>
                  </a:schemeClr>
                </a:solidFill>
              </a:rPr>
              <a:t>.</a:t>
            </a:r>
          </a:p>
          <a:p>
            <a:pPr indent="4763" algn="just" eaLnBrk="0" hangingPunct="0">
              <a:spcBef>
                <a:spcPct val="20000"/>
              </a:spcBef>
            </a:pPr>
            <a:endParaRPr lang="es-CR" b="0" dirty="0" smtClean="0">
              <a:solidFill>
                <a:schemeClr val="bg1">
                  <a:lumMod val="50000"/>
                </a:schemeClr>
              </a:solidFill>
            </a:endParaRPr>
          </a:p>
          <a:p>
            <a:pPr indent="4763" algn="just" eaLnBrk="0" hangingPunct="0">
              <a:spcBef>
                <a:spcPct val="20000"/>
              </a:spcBef>
            </a:pPr>
            <a:r>
              <a:rPr lang="es-CR" sz="1400" b="1" dirty="0" smtClean="0">
                <a:solidFill>
                  <a:srgbClr val="FFC000"/>
                </a:solidFill>
              </a:rPr>
              <a:t>Selección documental</a:t>
            </a:r>
          </a:p>
          <a:p>
            <a:pPr indent="4763" algn="just" eaLnBrk="0" hangingPunct="0">
              <a:spcBef>
                <a:spcPct val="20000"/>
              </a:spcBef>
            </a:pPr>
            <a:r>
              <a:rPr lang="es-CR" sz="1200" b="0" dirty="0" smtClean="0">
                <a:solidFill>
                  <a:schemeClr val="bg1">
                    <a:lumMod val="50000"/>
                  </a:schemeClr>
                </a:solidFill>
              </a:rPr>
              <a:t>Segunda etapa de la evaluación en la se separan las series documentales a conservar de las que se deben eliminar</a:t>
            </a:r>
            <a:r>
              <a:rPr lang="es-CR" b="0" dirty="0" smtClean="0">
                <a:solidFill>
                  <a:schemeClr val="bg1">
                    <a:lumMod val="50000"/>
                  </a:schemeClr>
                </a:solidFill>
              </a:rPr>
              <a:t>.</a:t>
            </a:r>
          </a:p>
          <a:p>
            <a:pPr indent="4763" algn="just" eaLnBrk="0" hangingPunct="0">
              <a:spcBef>
                <a:spcPct val="20000"/>
              </a:spcBef>
            </a:pPr>
            <a:endParaRPr lang="es-CR" b="0" dirty="0" smtClean="0">
              <a:solidFill>
                <a:schemeClr val="bg1">
                  <a:lumMod val="50000"/>
                </a:schemeClr>
              </a:solidFill>
            </a:endParaRPr>
          </a:p>
          <a:p>
            <a:pPr indent="4763" algn="just" eaLnBrk="0" hangingPunct="0">
              <a:spcBef>
                <a:spcPct val="20000"/>
              </a:spcBef>
            </a:pPr>
            <a:r>
              <a:rPr lang="es-CR" sz="1400" b="1" dirty="0" smtClean="0">
                <a:solidFill>
                  <a:srgbClr val="FFC000"/>
                </a:solidFill>
              </a:rPr>
              <a:t>Disposición final</a:t>
            </a:r>
            <a:endParaRPr lang="es-CR" sz="1400" b="1" dirty="0" smtClean="0">
              <a:solidFill>
                <a:schemeClr val="bg1">
                  <a:lumMod val="50000"/>
                </a:schemeClr>
              </a:solidFill>
            </a:endParaRPr>
          </a:p>
          <a:p>
            <a:pPr indent="4763" algn="just" eaLnBrk="0" hangingPunct="0">
              <a:spcBef>
                <a:spcPct val="20000"/>
              </a:spcBef>
            </a:pPr>
            <a:r>
              <a:rPr lang="es-CR" sz="1200" b="0" dirty="0" smtClean="0">
                <a:solidFill>
                  <a:schemeClr val="bg1">
                    <a:lumMod val="50000"/>
                  </a:schemeClr>
                </a:solidFill>
              </a:rPr>
              <a:t>Tercera etapa de la evaluación en la cual se ejecutan los procedimientos de eliminación o transferencia para su conservación permanente</a:t>
            </a:r>
            <a:r>
              <a:rPr lang="es-CR" b="0" dirty="0" smtClean="0">
                <a:solidFill>
                  <a:schemeClr val="bg1">
                    <a:lumMod val="50000"/>
                  </a:schemeClr>
                </a:solidFill>
              </a:rPr>
              <a:t>.</a:t>
            </a:r>
            <a:endParaRPr lang="es-CR" dirty="0"/>
          </a:p>
        </p:txBody>
      </p:sp>
      <p:sp>
        <p:nvSpPr>
          <p:cNvPr id="4" name="3 Marcador de número de diapositiva"/>
          <p:cNvSpPr>
            <a:spLocks noGrp="1"/>
          </p:cNvSpPr>
          <p:nvPr>
            <p:ph type="sldNum" sz="quarter" idx="10"/>
          </p:nvPr>
        </p:nvSpPr>
        <p:spPr/>
        <p:txBody>
          <a:bodyPr/>
          <a:lstStyle/>
          <a:p>
            <a:fld id="{09F68EB5-86FA-49A0-9BFB-FC9A6E6B36E5}" type="slidenum">
              <a:rPr lang="es-CR" smtClean="0"/>
              <a:t>8</a:t>
            </a:fld>
            <a:endParaRPr lang="es-CR"/>
          </a:p>
        </p:txBody>
      </p:sp>
    </p:spTree>
    <p:extLst>
      <p:ext uri="{BB962C8B-B14F-4D97-AF65-F5344CB8AC3E}">
        <p14:creationId xmlns:p14="http://schemas.microsoft.com/office/powerpoint/2010/main" val="483408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R"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09F68EB5-86FA-49A0-9BFB-FC9A6E6B36E5}" type="slidenum">
              <a:rPr lang="es-CR" smtClean="0"/>
              <a:t>18</a:t>
            </a:fld>
            <a:endParaRPr lang="es-CR"/>
          </a:p>
        </p:txBody>
      </p:sp>
    </p:spTree>
    <p:extLst>
      <p:ext uri="{BB962C8B-B14F-4D97-AF65-F5344CB8AC3E}">
        <p14:creationId xmlns:p14="http://schemas.microsoft.com/office/powerpoint/2010/main" val="483408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La función posee una jerarquía que requiere ser comprendida en sentido de lo siguiente: La misión es la razón de la existencia de la organización dentro de su campo de actuación. Es el propósito o el objetivo más amplio que abarca su contribución social. Para cada misión, podemos decir que hay ciertas funciones, es decir, un conjunto de actividades similares e interdependientes, que se ejecutan de forma continua, de manera duradera y sin plazo para terminar, que proporciona apoyo para la viabilidad de la misión de la organización. La función en general indica lo que se hace sin el detalle de cómo es hecho. Las funciones se dividen en actividades, que son un conjunto de procedimientos para la ejecución de un proceso o función. Al final de esta cadena se encuentran los documentos que son un resultado de todo este vínculo que comienza con la misión.</a:t>
            </a:r>
            <a:endParaRPr lang="es-CR"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Este análisis nos permite abarcar los tres primeros pasos propuestos por Cook, en consecuencia, el desarrollo de cada etapa permite realizar un análisis descendente en el conocimiento de los productores de documentos, sus funciones y cómo es su relación con el ciudadano.</a:t>
            </a:r>
            <a:endParaRPr lang="es-CR"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Norma ISO 26122 análisis de los procesos de trabajo para la gestión de documentos, permite obtener un porcentaje considerable de la información requerida en las primeras tres pasos comentados por lo que será parte de la metodología propuesta.</a:t>
            </a:r>
            <a:endParaRPr lang="es-CR"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09F68EB5-86FA-49A0-9BFB-FC9A6E6B36E5}" type="slidenum">
              <a:rPr lang="es-CR" smtClean="0"/>
              <a:t>19</a:t>
            </a:fld>
            <a:endParaRPr lang="es-CR"/>
          </a:p>
        </p:txBody>
      </p:sp>
    </p:spTree>
    <p:extLst>
      <p:ext uri="{BB962C8B-B14F-4D97-AF65-F5344CB8AC3E}">
        <p14:creationId xmlns:p14="http://schemas.microsoft.com/office/powerpoint/2010/main" val="483408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solidFill>
                  <a:schemeClr val="tx1">
                    <a:lumMod val="85000"/>
                    <a:lumOff val="15000"/>
                  </a:schemeClr>
                </a:solidFill>
              </a:rPr>
              <a:t>L</a:t>
            </a:r>
            <a:r>
              <a:rPr lang="es-ES" b="1" dirty="0" smtClean="0">
                <a:solidFill>
                  <a:schemeClr val="tx1">
                    <a:lumMod val="85000"/>
                    <a:lumOff val="15000"/>
                  </a:schemeClr>
                </a:solidFill>
              </a:rPr>
              <a:t>as hipótesis son proposiciones tentativas</a:t>
            </a:r>
            <a:r>
              <a:rPr lang="es-ES" dirty="0" smtClean="0">
                <a:solidFill>
                  <a:schemeClr val="tx1">
                    <a:lumMod val="85000"/>
                    <a:lumOff val="15000"/>
                  </a:schemeClr>
                </a:solidFill>
              </a:rPr>
              <a:t> acerca de las relaciones entre dos o más variables y se apoyan en conocimientos organizados y sistematizados. Las hipótesis pueden ser </a:t>
            </a:r>
            <a:r>
              <a:rPr lang="es-ES" b="1" dirty="0" smtClean="0">
                <a:solidFill>
                  <a:schemeClr val="tx1">
                    <a:lumMod val="85000"/>
                    <a:lumOff val="15000"/>
                  </a:schemeClr>
                </a:solidFill>
              </a:rPr>
              <a:t>más o menos generales</a:t>
            </a:r>
            <a:r>
              <a:rPr lang="es-ES" dirty="0" smtClean="0">
                <a:solidFill>
                  <a:schemeClr val="tx1">
                    <a:lumMod val="85000"/>
                    <a:lumOff val="15000"/>
                  </a:schemeClr>
                </a:solidFill>
              </a:rPr>
              <a:t> o precisas, e </a:t>
            </a:r>
            <a:r>
              <a:rPr lang="es-ES" b="1" dirty="0" smtClean="0">
                <a:solidFill>
                  <a:schemeClr val="tx1">
                    <a:lumMod val="85000"/>
                    <a:lumOff val="15000"/>
                  </a:schemeClr>
                </a:solidFill>
              </a:rPr>
              <a:t>involucrar dos o más variables</a:t>
            </a:r>
            <a:r>
              <a:rPr lang="es-ES" dirty="0" smtClean="0">
                <a:solidFill>
                  <a:schemeClr val="tx1">
                    <a:lumMod val="85000"/>
                    <a:lumOff val="15000"/>
                  </a:schemeClr>
                </a:solidFill>
              </a:rPr>
              <a:t>, pero en cualquier caso son proposiciones a verificación en la realidad.</a:t>
            </a:r>
          </a:p>
          <a:p>
            <a:endParaRPr lang="es-CR" sz="1200" kern="1200" dirty="0" smtClean="0">
              <a:solidFill>
                <a:schemeClr val="tx1"/>
              </a:solidFill>
              <a:effectLst/>
              <a:latin typeface="+mn-lt"/>
              <a:ea typeface="+mn-ea"/>
              <a:cs typeface="+mn-cs"/>
            </a:endParaRPr>
          </a:p>
          <a:p>
            <a:pPr lvl="0" rtl="0"/>
            <a:r>
              <a:rPr lang="es-ES" dirty="0" smtClean="0"/>
              <a:t>El objetivo es determinar si son aceptadas o rechazadas sobre la base de la información recogida.</a:t>
            </a:r>
          </a:p>
          <a:p>
            <a:pPr lvl="0" rtl="0"/>
            <a:endParaRPr lang="es-ES" dirty="0" smtClean="0"/>
          </a:p>
          <a:p>
            <a:pPr lvl="0" rtl="0"/>
            <a:r>
              <a:rPr lang="es-ES" dirty="0" smtClean="0"/>
              <a:t>No se puede probar que una hipótesis sea o verdadera o falsa, sólo se aporta evidencia en su favor o en su contra.</a:t>
            </a:r>
          </a:p>
          <a:p>
            <a:endParaRPr lang="es-CR"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09F68EB5-86FA-49A0-9BFB-FC9A6E6B36E5}" type="slidenum">
              <a:rPr lang="es-CR" smtClean="0"/>
              <a:t>20</a:t>
            </a:fld>
            <a:endParaRPr lang="es-CR"/>
          </a:p>
        </p:txBody>
      </p:sp>
    </p:spTree>
    <p:extLst>
      <p:ext uri="{BB962C8B-B14F-4D97-AF65-F5344CB8AC3E}">
        <p14:creationId xmlns:p14="http://schemas.microsoft.com/office/powerpoint/2010/main" val="483408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solidFill>
                  <a:schemeClr val="tx1">
                    <a:lumMod val="85000"/>
                    <a:lumOff val="15000"/>
                  </a:schemeClr>
                </a:solidFill>
              </a:rPr>
              <a:t>L</a:t>
            </a:r>
            <a:r>
              <a:rPr lang="es-ES" b="1" dirty="0" smtClean="0">
                <a:solidFill>
                  <a:schemeClr val="tx1">
                    <a:lumMod val="85000"/>
                    <a:lumOff val="15000"/>
                  </a:schemeClr>
                </a:solidFill>
              </a:rPr>
              <a:t>as hipótesis son proposiciones tentativas</a:t>
            </a:r>
            <a:r>
              <a:rPr lang="es-ES" dirty="0" smtClean="0">
                <a:solidFill>
                  <a:schemeClr val="tx1">
                    <a:lumMod val="85000"/>
                    <a:lumOff val="15000"/>
                  </a:schemeClr>
                </a:solidFill>
              </a:rPr>
              <a:t> acerca de las relaciones entre dos o más variables y se apoyan en conocimientos organizados y sistematizados. Las hipótesis pueden ser </a:t>
            </a:r>
            <a:r>
              <a:rPr lang="es-ES" b="1" dirty="0" smtClean="0">
                <a:solidFill>
                  <a:schemeClr val="tx1">
                    <a:lumMod val="85000"/>
                    <a:lumOff val="15000"/>
                  </a:schemeClr>
                </a:solidFill>
              </a:rPr>
              <a:t>más o menos generales</a:t>
            </a:r>
            <a:r>
              <a:rPr lang="es-ES" dirty="0" smtClean="0">
                <a:solidFill>
                  <a:schemeClr val="tx1">
                    <a:lumMod val="85000"/>
                    <a:lumOff val="15000"/>
                  </a:schemeClr>
                </a:solidFill>
              </a:rPr>
              <a:t> o precisas, e </a:t>
            </a:r>
            <a:r>
              <a:rPr lang="es-ES" b="1" dirty="0" smtClean="0">
                <a:solidFill>
                  <a:schemeClr val="tx1">
                    <a:lumMod val="85000"/>
                    <a:lumOff val="15000"/>
                  </a:schemeClr>
                </a:solidFill>
              </a:rPr>
              <a:t>involucrar dos o más variables</a:t>
            </a:r>
            <a:r>
              <a:rPr lang="es-ES" dirty="0" smtClean="0">
                <a:solidFill>
                  <a:schemeClr val="tx1">
                    <a:lumMod val="85000"/>
                    <a:lumOff val="15000"/>
                  </a:schemeClr>
                </a:solidFill>
              </a:rPr>
              <a:t>, pero en cualquier caso son proposiciones a verificación en la realidad.</a:t>
            </a:r>
          </a:p>
          <a:p>
            <a:endParaRPr lang="es-CR" sz="1200" kern="1200" dirty="0" smtClean="0">
              <a:solidFill>
                <a:schemeClr val="tx1"/>
              </a:solidFill>
              <a:effectLst/>
              <a:latin typeface="+mn-lt"/>
              <a:ea typeface="+mn-ea"/>
              <a:cs typeface="+mn-cs"/>
            </a:endParaRPr>
          </a:p>
          <a:p>
            <a:pPr lvl="0" rtl="0"/>
            <a:r>
              <a:rPr lang="es-ES" dirty="0" smtClean="0"/>
              <a:t>El objetivo es determinar si son aceptadas o rechazadas sobre la base de la información recogida.</a:t>
            </a:r>
          </a:p>
          <a:p>
            <a:pPr lvl="0" rtl="0"/>
            <a:endParaRPr lang="es-ES" dirty="0" smtClean="0"/>
          </a:p>
          <a:p>
            <a:pPr lvl="0" rtl="0"/>
            <a:r>
              <a:rPr lang="es-ES" dirty="0" smtClean="0"/>
              <a:t>No se puede probar que una hipótesis sea o verdadera o falsa, sólo se aporta evidencia en su favor o en su contra.</a:t>
            </a:r>
          </a:p>
          <a:p>
            <a:endParaRPr lang="es-CR"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09F68EB5-86FA-49A0-9BFB-FC9A6E6B36E5}" type="slidenum">
              <a:rPr lang="es-CR" smtClean="0"/>
              <a:t>21</a:t>
            </a:fld>
            <a:endParaRPr lang="es-CR"/>
          </a:p>
        </p:txBody>
      </p:sp>
    </p:spTree>
    <p:extLst>
      <p:ext uri="{BB962C8B-B14F-4D97-AF65-F5344CB8AC3E}">
        <p14:creationId xmlns:p14="http://schemas.microsoft.com/office/powerpoint/2010/main" val="483408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evaluación y determinación de la vigencia administrativa y legal debe ser entendida como la identificación de las cualidades por las cuales un documento de archivo mantiene su capacidad para garantizar jurídicamente un derecho o una obligación, asimismo, debe considerar a la luz de la capacidad que posea el documento como instrumento de control contable, fiscal y legal o jurídico y del tiempo de precaución durante el que perdure dicha capacidad, todo esto desde la perspectiva de la prescripción legal de los derechos, de las responsabilidades y de las obligaciones (terminología establecida por el Foro Iberoamericano de Evaluación de Documentos, 2013).</a:t>
            </a:r>
            <a:endParaRPr lang="es-CR" sz="1200" kern="1200" dirty="0" smtClean="0">
              <a:solidFill>
                <a:schemeClr val="tx1"/>
              </a:solidFill>
              <a:effectLst/>
              <a:latin typeface="+mn-lt"/>
              <a:ea typeface="+mn-ea"/>
              <a:cs typeface="+mn-cs"/>
            </a:endParaRPr>
          </a:p>
          <a:p>
            <a:endParaRPr lang="es-C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El CISED como producto de la evaluación y determinación de la vigencia administrativa y legal de los documentos que realice, debe obtener la representación de esa vigencia en plazos de retención, entendidos como el período total de conservación preceptiva de los documentos de archivo, atendiendo a sus plazos de vigencia y precaucional, que finaliza con la resolución de su disposición final, ya sea para su eliminación o para su transferencia y continua conservación (terminología establecida por el Foro Iberoamericano de Evaluación de Documentos, 2013).</a:t>
            </a:r>
            <a:endParaRPr lang="es-CR" sz="1200" kern="1200" dirty="0" smtClean="0">
              <a:solidFill>
                <a:schemeClr val="tx1"/>
              </a:solidFill>
              <a:effectLst/>
              <a:latin typeface="+mn-lt"/>
              <a:ea typeface="+mn-ea"/>
              <a:cs typeface="+mn-cs"/>
            </a:endParaRPr>
          </a:p>
          <a:p>
            <a:endParaRPr lang="es-C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Es únicamente la CNSED quien tiene la potestad legal de determinar el valor científico cultural de los documentos (artículo 129 del Reglamento a la Ley 7202, dado por Decreto Ejecutivo 24023 de 1995), el cual actualmente se implementa desde la perspectiva tradicional de la Teoría del Valor establecida por Theodore </a:t>
            </a:r>
            <a:r>
              <a:rPr lang="es-ES" sz="1200" kern="1200" dirty="0" err="1" smtClean="0">
                <a:solidFill>
                  <a:schemeClr val="tx1"/>
                </a:solidFill>
                <a:effectLst/>
                <a:latin typeface="+mn-lt"/>
                <a:ea typeface="+mn-ea"/>
                <a:cs typeface="+mn-cs"/>
              </a:rPr>
              <a:t>Schellenberg</a:t>
            </a:r>
            <a:r>
              <a:rPr lang="es-ES" sz="1200" kern="1200" dirty="0" smtClean="0">
                <a:solidFill>
                  <a:schemeClr val="tx1"/>
                </a:solidFill>
                <a:effectLst/>
                <a:latin typeface="+mn-lt"/>
                <a:ea typeface="+mn-ea"/>
                <a:cs typeface="+mn-cs"/>
              </a:rPr>
              <a:t>, quien estableció valores secundarios para los documentos de tipo informativo y el testimonial, entendidos como el conjunto de cualidades por las cuales un documento de archivo una vez extinta su vigencia administrativa y prescrita su capacidad como instrumento de control contable, fiscal y legal o jurídico, mantiene o adquiere posibles usos para la organización o para una comunidad diferentes de aquellos para los cuales fue producido (terminología establecida por el Foro Iberoamericano de Evaluación de Documentos, 2013).</a:t>
            </a:r>
            <a:endParaRPr lang="es-CR" sz="1200" kern="1200" dirty="0" smtClean="0">
              <a:solidFill>
                <a:schemeClr val="tx1"/>
              </a:solidFill>
              <a:effectLst/>
              <a:latin typeface="+mn-lt"/>
              <a:ea typeface="+mn-ea"/>
              <a:cs typeface="+mn-cs"/>
            </a:endParaRPr>
          </a:p>
          <a:p>
            <a:endParaRPr lang="es-CR"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09F68EB5-86FA-49A0-9BFB-FC9A6E6B36E5}" type="slidenum">
              <a:rPr lang="es-CR" smtClean="0"/>
              <a:t>23</a:t>
            </a:fld>
            <a:endParaRPr lang="es-CR"/>
          </a:p>
        </p:txBody>
      </p:sp>
    </p:spTree>
    <p:extLst>
      <p:ext uri="{BB962C8B-B14F-4D97-AF65-F5344CB8AC3E}">
        <p14:creationId xmlns:p14="http://schemas.microsoft.com/office/powerpoint/2010/main" val="483408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La propuesta que se presenta a continuación responde estrictamente al cumplimiento de la Ley 7202 y su reglamento, y de las distintas resoluciones emitidas por la CNSED que regulan el trámite de valoraciones documentales, pero se pretende que la valoración costarricense se implemente como una estrategia que analiza y determina la importancia relativa de las organizaciones, de sus funciones y del impacto de éstas en el conjunto social, con el fin de concluir en una disposición final de los documentos en sentido de que se conserven realmente aquellos son reflejo nítido de la interacción de la sociedad y el gobierno.</a:t>
            </a:r>
            <a:endParaRPr lang="es-CR" sz="11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09F68EB5-86FA-49A0-9BFB-FC9A6E6B36E5}" type="slidenum">
              <a:rPr lang="es-CR" smtClean="0"/>
              <a:t>25</a:t>
            </a:fld>
            <a:endParaRPr lang="es-CR"/>
          </a:p>
        </p:txBody>
      </p:sp>
    </p:spTree>
    <p:extLst>
      <p:ext uri="{BB962C8B-B14F-4D97-AF65-F5344CB8AC3E}">
        <p14:creationId xmlns:p14="http://schemas.microsoft.com/office/powerpoint/2010/main" val="483408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En sentido de evaluar y determinar la vigencia administrativa y legal hacia la asignación de los plazos de retención a las series documentales, los CISED de las instituciones deben identificar las cualidades por las cuales un documento de archivo mantiene su capacidad para garantizar jurídicamente un derecho o una obligación, para lo cual requieren realizar un estudio contextual que abarca el marco normativo y el contexto organizativo donde suceden los procesos de trabajo (metodología establecida por la Norma ISO 26122: 2008). El producto de este análisis será todos los elementos analizados, comprendidos y documentados que regulan los procesos de trabajo (metodología establecida por J. L. La Torre Merino y M. Martín-Palomino y Benito  para la identificación y valoración de fondos documentales, 2000, p. 17-23).</a:t>
            </a:r>
            <a:endParaRPr lang="es-C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Desde la perspectiva de la vigencia administrativa y legal, el documento de archivo debe ser entendido como la representación material (independientemente de su soporte) del acto administrativo con sus elementos formales de competencia, procedimiento, y forma de manifestación; y sus elementos materiales de motivo, contenido y fin.</a:t>
            </a:r>
            <a:endParaRPr lang="es-CR"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Para la vigencia administrativa y legal también se requiere considerar la capacidad que posea el documento como instrumento de control contable, fiscal y legal o jurídico y traducirlo en un plazo de tiempo </a:t>
            </a:r>
            <a:r>
              <a:rPr lang="es-ES" sz="1200" kern="1200" dirty="0" err="1" smtClean="0">
                <a:solidFill>
                  <a:schemeClr val="tx1"/>
                </a:solidFill>
                <a:effectLst/>
                <a:latin typeface="+mn-lt"/>
                <a:ea typeface="+mn-ea"/>
                <a:cs typeface="+mn-cs"/>
              </a:rPr>
              <a:t>precuacional</a:t>
            </a:r>
            <a:r>
              <a:rPr lang="es-ES" sz="1200" kern="1200" dirty="0" smtClean="0">
                <a:solidFill>
                  <a:schemeClr val="tx1"/>
                </a:solidFill>
                <a:effectLst/>
                <a:latin typeface="+mn-lt"/>
                <a:ea typeface="+mn-ea"/>
                <a:cs typeface="+mn-cs"/>
              </a:rPr>
              <a:t> en el que perdure dicha capacidad, lo cual estará determinado también por la normativa que regula el proceso de trabajo. </a:t>
            </a:r>
            <a:endParaRPr lang="es-CR"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Así, para evaluar y determinar la vigencia administrativa y legal de los documentos, los CISED deberán integrar el plazo legal o de prescripción más el plazo precaucional para asignar el plazo de retención (período total de conservación obligatorio) a cada serie documental, cumpliendo entonces con sus competencias legales.</a:t>
            </a:r>
            <a:endParaRPr lang="es-CR"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Por otra parte, para la evaluación y determinación del valor científico cultural, la CNSED deberá incorporar en su estrategia evaluativa la macro evaluación en sentido de asignar un valor social a los documentos, ampliando su campo de estudio que actualmente tiene una visión de análisis de la tipología documental basada en el método diplomático donde se diluyen los aspectos contextuales de la producción documental. Por ello, desde esta visión de la identificación del fondo documental abarcando todos los aspectos contextuales, se evaluará la función en sí, recurriendo a un análisis y descripción de las funciones de la entidad que se está revisando, definiendo áreas prioritarias para evaluar los documentos, independientemente de la estructura administrativa de la institución.</a:t>
            </a:r>
            <a:endParaRPr lang="es-C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valor social que entonces se propone, consistirá en la interrelación entre los productores de los documentos, las funciones que son la representación de los deseos de la sociedad, y la sociedad afectada por la operación de esas funciones, asignando la importancia o “valor” de los documentos determinado por el contexto social de producción y el uso contemporáneo de estos, pero no desde una perspectiva uso </a:t>
            </a:r>
            <a:r>
              <a:rPr lang="es-ES" sz="1200" kern="1200" dirty="0" err="1" smtClean="0">
                <a:solidFill>
                  <a:schemeClr val="tx1"/>
                </a:solidFill>
                <a:effectLst/>
                <a:latin typeface="+mn-lt"/>
                <a:ea typeface="+mn-ea"/>
                <a:cs typeface="+mn-cs"/>
              </a:rPr>
              <a:t>sencudario</a:t>
            </a:r>
            <a:r>
              <a:rPr lang="es-ES" sz="1200" kern="1200" dirty="0" smtClean="0">
                <a:solidFill>
                  <a:schemeClr val="tx1"/>
                </a:solidFill>
                <a:effectLst/>
                <a:latin typeface="+mn-lt"/>
                <a:ea typeface="+mn-ea"/>
                <a:cs typeface="+mn-cs"/>
              </a:rPr>
              <a:t> establecido por </a:t>
            </a:r>
            <a:r>
              <a:rPr lang="es-ES" sz="1200" kern="1200" dirty="0" err="1" smtClean="0">
                <a:solidFill>
                  <a:schemeClr val="tx1"/>
                </a:solidFill>
                <a:effectLst/>
                <a:latin typeface="+mn-lt"/>
                <a:ea typeface="+mn-ea"/>
                <a:cs typeface="+mn-cs"/>
              </a:rPr>
              <a:t>Schellenberg</a:t>
            </a:r>
            <a:r>
              <a:rPr lang="es-ES" sz="1200" kern="1200" dirty="0" smtClean="0">
                <a:solidFill>
                  <a:schemeClr val="tx1"/>
                </a:solidFill>
                <a:effectLst/>
                <a:latin typeface="+mn-lt"/>
                <a:ea typeface="+mn-ea"/>
                <a:cs typeface="+mn-cs"/>
              </a:rPr>
              <a:t>. El propósito será entonces elegir las pruebas que reflejen las actuaciones administrativas (efectos testimoniales) y la imagen más nítida de la interacción de la sociedad y el gobierno (T. Cook, 2003, p.91)</a:t>
            </a:r>
            <a:endParaRPr lang="es-CR"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09F68EB5-86FA-49A0-9BFB-FC9A6E6B36E5}" type="slidenum">
              <a:rPr lang="es-CR" smtClean="0"/>
              <a:t>26</a:t>
            </a:fld>
            <a:endParaRPr lang="es-CR"/>
          </a:p>
        </p:txBody>
      </p:sp>
    </p:spTree>
    <p:extLst>
      <p:ext uri="{BB962C8B-B14F-4D97-AF65-F5344CB8AC3E}">
        <p14:creationId xmlns:p14="http://schemas.microsoft.com/office/powerpoint/2010/main" val="483408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En esta evaluación y determinación de los plazos de retención, tanto para los CISED y como para la CNSED, ambos agentes del mismo proceso archivístico, será definitorio la implementación de criterios de valoración objetivos y contemporáneos, constituyendo estos criterios como “filtros” para atribuir valores documentales, disminuyendo así al mínimo la subjetividad y que realmente sus decisiones respondan a los cambios culturales, tecnológicos, sociológicos, legales y filosóficos presentes en la sociedad, influyentes en el contexto de los documentos y en sí en el significado que a estos se les atribuya. Se aclara que los criterios de valoración no deben ser considerados una pauta inalterable, sino que su adaptación e interpretación debe estar relacionada con el contexto en el que se aplican (E. </a:t>
            </a:r>
            <a:r>
              <a:rPr lang="es-ES" sz="1200" kern="1200" dirty="0" err="1" smtClean="0">
                <a:solidFill>
                  <a:schemeClr val="tx1"/>
                </a:solidFill>
                <a:effectLst/>
                <a:latin typeface="+mn-lt"/>
                <a:ea typeface="+mn-ea"/>
                <a:cs typeface="+mn-cs"/>
              </a:rPr>
              <a:t>Cermeno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Martorell</a:t>
            </a:r>
            <a:r>
              <a:rPr lang="es-ES" sz="1200" kern="1200" dirty="0" smtClean="0">
                <a:solidFill>
                  <a:schemeClr val="tx1"/>
                </a:solidFill>
                <a:effectLst/>
                <a:latin typeface="+mn-lt"/>
                <a:ea typeface="+mn-ea"/>
                <a:cs typeface="+mn-cs"/>
              </a:rPr>
              <a:t>, y E. Rivas </a:t>
            </a:r>
            <a:r>
              <a:rPr lang="es-ES" sz="1200" kern="1200" dirty="0" err="1" smtClean="0">
                <a:solidFill>
                  <a:schemeClr val="tx1"/>
                </a:solidFill>
                <a:effectLst/>
                <a:latin typeface="+mn-lt"/>
                <a:ea typeface="+mn-ea"/>
                <a:cs typeface="+mn-cs"/>
              </a:rPr>
              <a:t>Palá</a:t>
            </a:r>
            <a:r>
              <a:rPr lang="es-ES" sz="1200" kern="1200" dirty="0" smtClean="0">
                <a:solidFill>
                  <a:schemeClr val="tx1"/>
                </a:solidFill>
                <a:effectLst/>
                <a:latin typeface="+mn-lt"/>
                <a:ea typeface="+mn-ea"/>
                <a:cs typeface="+mn-cs"/>
              </a:rPr>
              <a:t>, 2013, p. 226).</a:t>
            </a:r>
            <a:endParaRPr lang="es-CR"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09F68EB5-86FA-49A0-9BFB-FC9A6E6B36E5}" type="slidenum">
              <a:rPr lang="es-CR" smtClean="0"/>
              <a:t>27</a:t>
            </a:fld>
            <a:endParaRPr lang="es-CR"/>
          </a:p>
        </p:txBody>
      </p:sp>
    </p:spTree>
    <p:extLst>
      <p:ext uri="{BB962C8B-B14F-4D97-AF65-F5344CB8AC3E}">
        <p14:creationId xmlns:p14="http://schemas.microsoft.com/office/powerpoint/2010/main" val="483408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La macroevaluación documental permite incluir el valor social de las series documentales donde el beneficio incluye tanto a las organizaciones  como a la sociedad, incluyendo nuevos elementos generando una visión más integral del proceso de evaluación. </a:t>
            </a:r>
            <a:endParaRPr lang="es-C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Recomendaciones claves a la hora de aplicar la macroevaluación es el correcto desarrollo de los procesos archivísticos indispensables a la hora de evaluar documentos principalmente el de identificación no solo de la institución sino de todo el contexto social alrededor de ella y el de clasificación documental bajo la figura de un correcto dominio en conjunto del análisis de procesos, que permitirá conocer las series documentales así como su composición.</a:t>
            </a:r>
            <a:endParaRPr lang="es-C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metodología propuesta permite beneficios reales para las organizaciones, sin importar al sector que pertenecen, tanto público como privado; al realizar y ejecutar la macroevaluación fortalecen el entendimiento de las funciones y procesos de la misma, garantizando que las series documentales que testimonian los quehaceres sustantivos  conservándose permanentemente lo que refleja la interacción del gobierno con el ciudadano desde una perspectiva de sociedad democrática.</a:t>
            </a:r>
            <a:endParaRPr lang="es-C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el marco actual de los pronunciamientos de la Procuraduría General de la República a nivel de la autonomía de los procesos de valoración de documentos de instituciones autónomas, bancarias y sector público descentralizado territorial, la responsabilidad que deben asumir estas organizaciones se pueden fortalecer a partir de la aplicación de esta metodología. </a:t>
            </a:r>
            <a:endParaRPr lang="es-C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macro evaluación es garantía de que las funciones están siendo documentadas y conservándose permanentemente a razón del reflejo de la interacción del gobierno con el ciudadano desde una perspectiva de sociedad democrática.</a:t>
            </a:r>
            <a:endParaRPr lang="es-C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trámite de valoración actualmente permitido para la presentación de tablas homólogas está planteado desde una visión funcional, lo cual sugiere una fundamentada necesidad de valorar documentos como producto de una función y no los que se encuentran en una unidad, ya que la función puede ser ejecutada por una o diferentes unidades de una organización o un conjunto de entidades públicas como agentes involucrados en un mismo proceso de trabajo.</a:t>
            </a:r>
            <a:endParaRPr lang="es-C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propuesta para un trámite de valoración documental mediante la presentación de tablas de plazos de conservación y valoraciones parciales por funciones o por procesos implicará la emisión de una nueva resolución por parte de la CNSED que autorice este trámite y la consecuente actualización de la guía de trámite y servicios de la Dirección General del Archivo Nacional, no obstante no implica un cambio a nivel de ley y reglamento ya que cumple con todo lo allí regulado.</a:t>
            </a:r>
            <a:endParaRPr lang="es-C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propuesta se perfila en una evaluación contemporánea desde la perspectiva funcional, del contexto de producción documental y de la comprobación de los valores sociales de los documentos para el establecimiento de sus plazos de retención, y no en una valoración tradicional desde la visión de análisis documental.</a:t>
            </a:r>
            <a:endParaRPr lang="es-CR"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09F68EB5-86FA-49A0-9BFB-FC9A6E6B36E5}" type="slidenum">
              <a:rPr lang="es-CR" smtClean="0"/>
              <a:t>29</a:t>
            </a:fld>
            <a:endParaRPr lang="es-CR"/>
          </a:p>
        </p:txBody>
      </p:sp>
    </p:spTree>
    <p:extLst>
      <p:ext uri="{BB962C8B-B14F-4D97-AF65-F5344CB8AC3E}">
        <p14:creationId xmlns:p14="http://schemas.microsoft.com/office/powerpoint/2010/main" val="483408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La macroevaluación documental permite incluir el valor social de las series documentales donde el beneficio incluye tanto a las organizaciones  como a la sociedad, incluyendo nuevos elementos generando una visión más integral del proceso de evaluación. </a:t>
            </a:r>
            <a:endParaRPr lang="es-C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Recomendaciones claves a la hora de aplicar la macroevaluación es el correcto desarrollo de los procesos archivísticos indispensables a la hora de evaluar documentos principalmente el de identificación no solo de la institución sino de todo el contexto social alrededor de ella y el de clasificación documental bajo la figura de un correcto dominio en conjunto del análisis de procesos, que permitirá conocer las series documentales así como su composición.</a:t>
            </a:r>
            <a:endParaRPr lang="es-C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metodología propuesta permite beneficios reales para las organizaciones, sin importar al sector que pertenecen, tanto público como privado; al realizar y ejecutar la macroevaluación fortalecen el entendimiento de las funciones y procesos de la misma, garantizando que las series documentales que testimonian los quehaceres sustantivos  conservándose permanentemente lo que refleja la interacción del gobierno con el ciudadano desde una perspectiva de sociedad democrática.</a:t>
            </a:r>
            <a:endParaRPr lang="es-C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el marco actual de los pronunciamientos de la Procuraduría General de la República a nivel de la autonomía de los procesos de valoración de documentos de instituciones autónomas, bancarias y sector público descentralizado territorial, la responsabilidad que deben asumir estas organizaciones se pueden fortalecer a partir de la aplicación de esta metodología. </a:t>
            </a:r>
            <a:endParaRPr lang="es-C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macro evaluación es garantía de que las funciones están siendo documentadas y conservándose permanentemente a razón del reflejo de la interacción del gobierno con el ciudadano desde una perspectiva de sociedad democrática.</a:t>
            </a:r>
            <a:endParaRPr lang="es-C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trámite de valoración actualmente permitido para la presentación de tablas homólogas está planteado desde una visión funcional, lo cual sugiere una fundamentada necesidad de valorar documentos como producto de una función y no los que se encuentran en una unidad, ya que la función puede ser ejecutada por una o diferentes unidades de una organización o un conjunto de entidades públicas como agentes involucrados en un mismo proceso de trabajo.</a:t>
            </a:r>
            <a:endParaRPr lang="es-C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propuesta para un trámite de valoración documental mediante la presentación de tablas de plazos de conservación y valoraciones parciales por funciones o por procesos implicará la emisión de una nueva resolución por parte de la CNSED que autorice este trámite y la consecuente actualización de la guía de trámite y servicios de la Dirección General del Archivo Nacional, no obstante no implica un cambio a nivel de ley y reglamento ya que cumple con todo lo allí regulado.</a:t>
            </a:r>
            <a:endParaRPr lang="es-C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propuesta se perfila en una evaluación contemporánea desde la perspectiva funcional, del contexto de producción documental y de la comprobación de los valores sociales de los documentos para el establecimiento de sus plazos de retención, y no en una valoración tradicional desde la visión de análisis documental.</a:t>
            </a:r>
            <a:endParaRPr lang="es-CR"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09F68EB5-86FA-49A0-9BFB-FC9A6E6B36E5}" type="slidenum">
              <a:rPr lang="es-CR" smtClean="0"/>
              <a:t>30</a:t>
            </a:fld>
            <a:endParaRPr lang="es-CR"/>
          </a:p>
        </p:txBody>
      </p:sp>
    </p:spTree>
    <p:extLst>
      <p:ext uri="{BB962C8B-B14F-4D97-AF65-F5344CB8AC3E}">
        <p14:creationId xmlns:p14="http://schemas.microsoft.com/office/powerpoint/2010/main" val="48340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lgn="just"/>
            <a:r>
              <a:rPr lang="es-ES" sz="1200" smtClean="0">
                <a:solidFill>
                  <a:schemeClr val="tx1">
                    <a:lumMod val="75000"/>
                    <a:lumOff val="25000"/>
                  </a:schemeClr>
                </a:solidFill>
              </a:rPr>
              <a:t>Propósitos</a:t>
            </a:r>
          </a:p>
          <a:p>
            <a:pPr lvl="0" algn="just"/>
            <a:r>
              <a:rPr lang="es-ES" sz="1200" dirty="0" smtClean="0">
                <a:solidFill>
                  <a:schemeClr val="tx1">
                    <a:lumMod val="75000"/>
                    <a:lumOff val="25000"/>
                  </a:schemeClr>
                </a:solidFill>
              </a:rPr>
              <a:t>“identificar los documentos que revelan más claramente la naturaleza de la sociedad, la dinámica de las instituciones gubernamentales y las vidas de las personas en general, las corrientes ideológicas de la época" </a:t>
            </a:r>
          </a:p>
          <a:p>
            <a:pPr lvl="0" algn="just"/>
            <a:r>
              <a:rPr lang="es-ES" sz="1200" dirty="0" smtClean="0">
                <a:solidFill>
                  <a:schemeClr val="tx1">
                    <a:lumMod val="75000"/>
                    <a:lumOff val="25000"/>
                  </a:schemeClr>
                </a:solidFill>
              </a:rPr>
              <a:t>(Cook, 1992, citado en </a:t>
            </a:r>
            <a:r>
              <a:rPr lang="es-ES" sz="1200" dirty="0" err="1" smtClean="0">
                <a:solidFill>
                  <a:schemeClr val="tx1">
                    <a:lumMod val="75000"/>
                    <a:lumOff val="25000"/>
                  </a:schemeClr>
                </a:solidFill>
              </a:rPr>
              <a:t>Apparecida</a:t>
            </a:r>
            <a:r>
              <a:rPr lang="es-ES" sz="1200" dirty="0" smtClean="0">
                <a:solidFill>
                  <a:schemeClr val="tx1">
                    <a:lumMod val="75000"/>
                    <a:lumOff val="25000"/>
                  </a:schemeClr>
                </a:solidFill>
              </a:rPr>
              <a:t>, 2013, 953)</a:t>
            </a:r>
            <a:endParaRPr lang="es-CR" sz="1200" dirty="0" smtClean="0">
              <a:solidFill>
                <a:schemeClr val="tx1">
                  <a:lumMod val="75000"/>
                  <a:lumOff val="25000"/>
                </a:schemeClr>
              </a:solidFill>
            </a:endParaRPr>
          </a:p>
          <a:p>
            <a:pPr lvl="0" algn="just"/>
            <a:r>
              <a:rPr lang="es-ES" sz="1200" dirty="0" smtClean="0">
                <a:solidFill>
                  <a:schemeClr val="tx1">
                    <a:lumMod val="75000"/>
                    <a:lumOff val="25000"/>
                  </a:schemeClr>
                </a:solidFill>
              </a:rPr>
              <a:t>“identificar claramente el plano de interacción de los programas oficiales, la estructura gubernamental y los ciudadanos aislados o asociados en forma voluntaria a los que sirve, y se eligen los documentos de ese plano para conservarlos a perpetuidad” </a:t>
            </a:r>
          </a:p>
          <a:p>
            <a:pPr lvl="0" algn="just"/>
            <a:r>
              <a:rPr lang="es-ES" sz="1200" dirty="0" smtClean="0">
                <a:solidFill>
                  <a:schemeClr val="tx1">
                    <a:lumMod val="75000"/>
                    <a:lumOff val="25000"/>
                  </a:schemeClr>
                </a:solidFill>
              </a:rPr>
              <a:t>(</a:t>
            </a:r>
            <a:r>
              <a:rPr lang="es-ES" sz="1200" dirty="0" err="1" smtClean="0">
                <a:solidFill>
                  <a:schemeClr val="tx1">
                    <a:lumMod val="75000"/>
                    <a:lumOff val="25000"/>
                  </a:schemeClr>
                </a:solidFill>
              </a:rPr>
              <a:t>Schenkolewski-Kroll</a:t>
            </a:r>
            <a:r>
              <a:rPr lang="es-ES" sz="1200" dirty="0" smtClean="0">
                <a:solidFill>
                  <a:schemeClr val="tx1">
                    <a:lumMod val="75000"/>
                    <a:lumOff val="25000"/>
                  </a:schemeClr>
                </a:solidFill>
              </a:rPr>
              <a:t>, 2009, 6)</a:t>
            </a:r>
            <a:endParaRPr lang="es-CR" sz="1200" dirty="0" smtClean="0">
              <a:solidFill>
                <a:schemeClr val="tx1">
                  <a:lumMod val="75000"/>
                  <a:lumOff val="25000"/>
                </a:schemeClr>
              </a:solidFill>
            </a:endParaRPr>
          </a:p>
          <a:p>
            <a:pPr lvl="0" algn="just"/>
            <a:r>
              <a:rPr lang="es-ES" sz="1200" dirty="0" smtClean="0">
                <a:solidFill>
                  <a:schemeClr val="tx1">
                    <a:lumMod val="75000"/>
                    <a:lumOff val="25000"/>
                  </a:schemeClr>
                </a:solidFill>
              </a:rPr>
              <a:t>“un enfoque planeado, estratégico, holístico, sistemático y comparativo para la investigación e identificación de las necesidades de la sociedad respecto de los documentos”</a:t>
            </a:r>
          </a:p>
          <a:p>
            <a:pPr lvl="0" algn="just"/>
            <a:r>
              <a:rPr lang="es-ES" sz="1200" dirty="0" smtClean="0">
                <a:solidFill>
                  <a:schemeClr val="tx1">
                    <a:lumMod val="75000"/>
                    <a:lumOff val="25000"/>
                  </a:schemeClr>
                </a:solidFill>
              </a:rPr>
              <a:t>(</a:t>
            </a:r>
            <a:r>
              <a:rPr lang="es-ES" sz="1200" dirty="0" err="1" smtClean="0">
                <a:solidFill>
                  <a:schemeClr val="tx1">
                    <a:lumMod val="75000"/>
                    <a:lumOff val="25000"/>
                  </a:schemeClr>
                </a:solidFill>
              </a:rPr>
              <a:t>Fenoglio</a:t>
            </a:r>
            <a:r>
              <a:rPr lang="es-ES" sz="1200" dirty="0" smtClean="0">
                <a:solidFill>
                  <a:schemeClr val="tx1">
                    <a:lumMod val="75000"/>
                    <a:lumOff val="25000"/>
                  </a:schemeClr>
                </a:solidFill>
              </a:rPr>
              <a:t>, 2013, 866)</a:t>
            </a:r>
            <a:endParaRPr lang="es-CR" dirty="0" smtClean="0"/>
          </a:p>
          <a:p>
            <a:pPr algn="just">
              <a:buFont typeface="Wingdings" panose="05000000000000000000" pitchFamily="2" charset="2"/>
              <a:buNone/>
            </a:pPr>
            <a:endParaRPr lang="es-CR" dirty="0"/>
          </a:p>
        </p:txBody>
      </p:sp>
      <p:sp>
        <p:nvSpPr>
          <p:cNvPr id="4" name="3 Marcador de número de diapositiva"/>
          <p:cNvSpPr>
            <a:spLocks noGrp="1"/>
          </p:cNvSpPr>
          <p:nvPr>
            <p:ph type="sldNum" sz="quarter" idx="10"/>
          </p:nvPr>
        </p:nvSpPr>
        <p:spPr/>
        <p:txBody>
          <a:bodyPr/>
          <a:lstStyle/>
          <a:p>
            <a:fld id="{09F68EB5-86FA-49A0-9BFB-FC9A6E6B36E5}" type="slidenum">
              <a:rPr lang="es-CR" smtClean="0"/>
              <a:t>9</a:t>
            </a:fld>
            <a:endParaRPr lang="es-CR"/>
          </a:p>
        </p:txBody>
      </p:sp>
    </p:spTree>
    <p:extLst>
      <p:ext uri="{BB962C8B-B14F-4D97-AF65-F5344CB8AC3E}">
        <p14:creationId xmlns:p14="http://schemas.microsoft.com/office/powerpoint/2010/main" val="483408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CR" sz="1200" dirty="0" smtClean="0"/>
              <a:t>Características Macroevaluación</a:t>
            </a:r>
          </a:p>
          <a:p>
            <a:pPr lvl="0"/>
            <a:endParaRPr lang="es-CR" sz="1200" dirty="0" smtClean="0"/>
          </a:p>
          <a:p>
            <a:pPr lvl="0"/>
            <a:r>
              <a:rPr lang="es-CR" sz="1200" dirty="0" smtClean="0"/>
              <a:t>Valor social: base de la valoración</a:t>
            </a:r>
          </a:p>
          <a:p>
            <a:pPr lvl="0"/>
            <a:endParaRPr lang="es-ES" sz="1050" b="0" dirty="0" smtClean="0">
              <a:latin typeface="+mn-lt"/>
            </a:endParaRPr>
          </a:p>
          <a:p>
            <a:pPr lvl="0"/>
            <a:r>
              <a:rPr lang="es-ES" sz="1050" b="0" dirty="0" smtClean="0">
                <a:latin typeface="+mn-lt"/>
              </a:rPr>
              <a:t>Metodología: a) Documentar la función del gobierno, y el nivel de interacción entre los ciudadanos y el funcionamiento del Estado, b) Centrar la valoración en la gobernación y no en el gobierno.</a:t>
            </a:r>
            <a:endParaRPr lang="es-CR" sz="1050" dirty="0" smtClean="0"/>
          </a:p>
          <a:p>
            <a:pPr lvl="0"/>
            <a:endParaRPr lang="es-ES" sz="1050" b="0" dirty="0" smtClean="0">
              <a:latin typeface="+mn-lt"/>
            </a:endParaRPr>
          </a:p>
          <a:p>
            <a:pPr lvl="0"/>
            <a:r>
              <a:rPr lang="es-ES" sz="1050" b="0" dirty="0" smtClean="0">
                <a:latin typeface="+mn-lt"/>
              </a:rPr>
              <a:t>Se basa en la investigación del origen de los documentos: contexto social de producción y uso contemporáneo de docs. (no el uso secundario o de investigación anticipado de </a:t>
            </a:r>
            <a:r>
              <a:rPr lang="es-ES" sz="1050" b="0" dirty="0" err="1" smtClean="0">
                <a:latin typeface="+mn-lt"/>
              </a:rPr>
              <a:t>Schellenberg</a:t>
            </a:r>
            <a:r>
              <a:rPr lang="es-ES" sz="1050" b="0" dirty="0" smtClean="0">
                <a:latin typeface="+mn-lt"/>
              </a:rPr>
              <a:t>) determinan su valor.</a:t>
            </a:r>
            <a:endParaRPr lang="es-CR" sz="1050" dirty="0" smtClean="0"/>
          </a:p>
          <a:p>
            <a:pPr lvl="0"/>
            <a:endParaRPr lang="es-CR" sz="1200" b="0" dirty="0" smtClean="0">
              <a:latin typeface="+mn-lt"/>
            </a:endParaRPr>
          </a:p>
          <a:p>
            <a:pPr lvl="0"/>
            <a:r>
              <a:rPr lang="es-CR" sz="1200" b="0" dirty="0" smtClean="0">
                <a:latin typeface="+mn-lt"/>
              </a:rPr>
              <a:t>C</a:t>
            </a:r>
            <a:r>
              <a:rPr lang="es-ES" sz="1200" b="0" dirty="0" err="1" smtClean="0">
                <a:latin typeface="+mn-lt"/>
              </a:rPr>
              <a:t>ambia</a:t>
            </a:r>
            <a:r>
              <a:rPr lang="es-ES" sz="1200" b="0" dirty="0" smtClean="0">
                <a:latin typeface="+mn-lt"/>
              </a:rPr>
              <a:t> el foco inicial de estudio: Documento: NO / Contexto funcional en el que se crea el documento (su origen conceptual): SÍ.</a:t>
            </a:r>
            <a:endParaRPr lang="es-CR" sz="1200" dirty="0" smtClean="0"/>
          </a:p>
          <a:p>
            <a:pPr lvl="0"/>
            <a:endParaRPr lang="es-ES" sz="1200" b="0" dirty="0" smtClean="0">
              <a:latin typeface="+mn-lt"/>
            </a:endParaRPr>
          </a:p>
          <a:p>
            <a:pPr lvl="0"/>
            <a:r>
              <a:rPr lang="es-ES" sz="1200" b="0" dirty="0" smtClean="0">
                <a:latin typeface="+mn-lt"/>
              </a:rPr>
              <a:t>Requiere obligatoriamente del  análisis del contexto de producción: institucional-funcional.</a:t>
            </a:r>
            <a:endParaRPr lang="es-CR" sz="1200" dirty="0" smtClean="0"/>
          </a:p>
          <a:p>
            <a:pPr lvl="0"/>
            <a:endParaRPr lang="es-ES" sz="1200" b="0" dirty="0" smtClean="0">
              <a:latin typeface="+mn-lt"/>
            </a:endParaRPr>
          </a:p>
          <a:p>
            <a:pPr lvl="0"/>
            <a:r>
              <a:rPr lang="es-ES" sz="1200" b="0" dirty="0" smtClean="0">
                <a:latin typeface="+mn-lt"/>
              </a:rPr>
              <a:t>Primerio macro, luego micro: enfrentar a los documentos que tienen el mayor valor archivístico potencial con la “</a:t>
            </a:r>
            <a:r>
              <a:rPr lang="es-ES" sz="1200" b="0" dirty="0" err="1" smtClean="0">
                <a:latin typeface="+mn-lt"/>
              </a:rPr>
              <a:t>microevaluación</a:t>
            </a:r>
            <a:r>
              <a:rPr lang="es-ES" sz="1200" b="0" dirty="0" smtClean="0">
                <a:latin typeface="+mn-lt"/>
              </a:rPr>
              <a:t>.</a:t>
            </a:r>
            <a:endParaRPr lang="es-CR" sz="1200" dirty="0" smtClean="0"/>
          </a:p>
          <a:p>
            <a:pPr lvl="0"/>
            <a:endParaRPr lang="es-ES" sz="1200" b="0" dirty="0" smtClean="0">
              <a:latin typeface="+mn-lt"/>
            </a:endParaRPr>
          </a:p>
          <a:p>
            <a:pPr lvl="0"/>
            <a:r>
              <a:rPr lang="es-ES" sz="1200" b="0" dirty="0" smtClean="0">
                <a:latin typeface="+mn-lt"/>
              </a:rPr>
              <a:t>Impulsa los “archivos totales” combinando la interacción político-social (s</a:t>
            </a:r>
            <a:r>
              <a:rPr lang="es-CR" sz="1200" i="0" dirty="0" err="1" smtClean="0"/>
              <a:t>uma</a:t>
            </a:r>
            <a:r>
              <a:rPr lang="es-CR" sz="1200" i="0" dirty="0" smtClean="0"/>
              <a:t> de los documentos del sector público más los documentos del sector privado, evaluados siempre con estos principios)</a:t>
            </a:r>
            <a:endParaRPr lang="es-CR" sz="1200" dirty="0" smtClean="0"/>
          </a:p>
        </p:txBody>
      </p:sp>
      <p:sp>
        <p:nvSpPr>
          <p:cNvPr id="4" name="3 Marcador de número de diapositiva"/>
          <p:cNvSpPr>
            <a:spLocks noGrp="1"/>
          </p:cNvSpPr>
          <p:nvPr>
            <p:ph type="sldNum" sz="quarter" idx="10"/>
          </p:nvPr>
        </p:nvSpPr>
        <p:spPr/>
        <p:txBody>
          <a:bodyPr/>
          <a:lstStyle/>
          <a:p>
            <a:fld id="{09F68EB5-86FA-49A0-9BFB-FC9A6E6B36E5}" type="slidenum">
              <a:rPr lang="es-CR" smtClean="0"/>
              <a:t>10</a:t>
            </a:fld>
            <a:endParaRPr lang="es-CR"/>
          </a:p>
        </p:txBody>
      </p:sp>
    </p:spTree>
    <p:extLst>
      <p:ext uri="{BB962C8B-B14F-4D97-AF65-F5344CB8AC3E}">
        <p14:creationId xmlns:p14="http://schemas.microsoft.com/office/powerpoint/2010/main" val="483408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rtl="0"/>
            <a:r>
              <a:rPr lang="es-ES" sz="1200" dirty="0" smtClean="0">
                <a:solidFill>
                  <a:schemeClr val="tx1">
                    <a:lumMod val="75000"/>
                    <a:lumOff val="25000"/>
                  </a:schemeClr>
                </a:solidFill>
              </a:rPr>
              <a:t>Análisis</a:t>
            </a:r>
            <a:r>
              <a:rPr lang="es-ES" sz="1200" baseline="0" dirty="0" smtClean="0">
                <a:solidFill>
                  <a:schemeClr val="tx1">
                    <a:lumMod val="75000"/>
                    <a:lumOff val="25000"/>
                  </a:schemeClr>
                </a:solidFill>
              </a:rPr>
              <a:t> </a:t>
            </a:r>
            <a:r>
              <a:rPr lang="es-ES" sz="1200" baseline="0" dirty="0" smtClean="0">
                <a:solidFill>
                  <a:schemeClr val="tx1">
                    <a:lumMod val="75000"/>
                    <a:lumOff val="25000"/>
                  </a:schemeClr>
                </a:solidFill>
              </a:rPr>
              <a:t>del contexto de producción de los documentos:</a:t>
            </a:r>
          </a:p>
          <a:p>
            <a:pPr lvl="0" rtl="0"/>
            <a:endParaRPr lang="es-ES" sz="1200" dirty="0" smtClean="0">
              <a:solidFill>
                <a:schemeClr val="tx1">
                  <a:lumMod val="75000"/>
                  <a:lumOff val="25000"/>
                </a:schemeClr>
              </a:solidFill>
            </a:endParaRPr>
          </a:p>
          <a:p>
            <a:pPr lvl="0" rtl="0"/>
            <a:r>
              <a:rPr lang="es-ES" sz="1200" dirty="0" smtClean="0">
                <a:solidFill>
                  <a:schemeClr val="tx1">
                    <a:lumMod val="75000"/>
                    <a:lumOff val="25000"/>
                  </a:schemeClr>
                </a:solidFill>
              </a:rPr>
              <a:t>1. Analizar las funciones, subfunciones, programas y actividades de la entidad.</a:t>
            </a:r>
            <a:endParaRPr lang="es-CR" sz="1200" dirty="0" smtClean="0">
              <a:solidFill>
                <a:schemeClr val="tx1">
                  <a:lumMod val="75000"/>
                  <a:lumOff val="25000"/>
                </a:schemeClr>
              </a:solidFill>
            </a:endParaRPr>
          </a:p>
          <a:p>
            <a:pPr lvl="0" rtl="0"/>
            <a:r>
              <a:rPr lang="es-ES" sz="1200" dirty="0" smtClean="0">
                <a:solidFill>
                  <a:schemeClr val="tx1">
                    <a:lumMod val="75000"/>
                    <a:lumOff val="25000"/>
                  </a:schemeClr>
                </a:solidFill>
              </a:rPr>
              <a:t>2. Analizar la estructura, el organigrama administrativo en el que se desarrollan las funciones.</a:t>
            </a:r>
            <a:endParaRPr lang="es-CR" sz="1200" dirty="0" smtClean="0">
              <a:solidFill>
                <a:schemeClr val="tx1">
                  <a:lumMod val="75000"/>
                  <a:lumOff val="25000"/>
                </a:schemeClr>
              </a:solidFill>
            </a:endParaRPr>
          </a:p>
          <a:p>
            <a:pPr lvl="0" rtl="0"/>
            <a:r>
              <a:rPr lang="es-ES" sz="1100" dirty="0" smtClean="0">
                <a:solidFill>
                  <a:schemeClr val="tx1">
                    <a:lumMod val="75000"/>
                    <a:lumOff val="25000"/>
                  </a:schemeClr>
                </a:solidFill>
              </a:rPr>
              <a:t>3. Analizar el resultado = interacción entre la ejecución de las funciones –} estructura administrativa + las conexiones con la sociedad.</a:t>
            </a:r>
            <a:endParaRPr lang="es-CR" sz="1100" dirty="0">
              <a:solidFill>
                <a:schemeClr val="tx1">
                  <a:lumMod val="75000"/>
                  <a:lumOff val="25000"/>
                </a:schemeClr>
              </a:solidFill>
            </a:endParaRPr>
          </a:p>
        </p:txBody>
      </p:sp>
      <p:sp>
        <p:nvSpPr>
          <p:cNvPr id="4" name="3 Marcador de número de diapositiva"/>
          <p:cNvSpPr>
            <a:spLocks noGrp="1"/>
          </p:cNvSpPr>
          <p:nvPr>
            <p:ph type="sldNum" sz="quarter" idx="10"/>
          </p:nvPr>
        </p:nvSpPr>
        <p:spPr/>
        <p:txBody>
          <a:bodyPr/>
          <a:lstStyle/>
          <a:p>
            <a:fld id="{09F68EB5-86FA-49A0-9BFB-FC9A6E6B36E5}" type="slidenum">
              <a:rPr lang="es-CR" smtClean="0"/>
              <a:t>11</a:t>
            </a:fld>
            <a:endParaRPr lang="es-CR"/>
          </a:p>
        </p:txBody>
      </p:sp>
    </p:spTree>
    <p:extLst>
      <p:ext uri="{BB962C8B-B14F-4D97-AF65-F5344CB8AC3E}">
        <p14:creationId xmlns:p14="http://schemas.microsoft.com/office/powerpoint/2010/main" val="483408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rtl="0"/>
            <a:endParaRPr lang="es-CR" sz="1100" dirty="0">
              <a:solidFill>
                <a:schemeClr val="tx1">
                  <a:lumMod val="75000"/>
                  <a:lumOff val="25000"/>
                </a:schemeClr>
              </a:solidFill>
            </a:endParaRPr>
          </a:p>
        </p:txBody>
      </p:sp>
      <p:sp>
        <p:nvSpPr>
          <p:cNvPr id="4" name="3 Marcador de número de diapositiva"/>
          <p:cNvSpPr>
            <a:spLocks noGrp="1"/>
          </p:cNvSpPr>
          <p:nvPr>
            <p:ph type="sldNum" sz="quarter" idx="10"/>
          </p:nvPr>
        </p:nvSpPr>
        <p:spPr/>
        <p:txBody>
          <a:bodyPr/>
          <a:lstStyle/>
          <a:p>
            <a:fld id="{09F68EB5-86FA-49A0-9BFB-FC9A6E6B36E5}" type="slidenum">
              <a:rPr lang="es-CR" smtClean="0"/>
              <a:t>13</a:t>
            </a:fld>
            <a:endParaRPr lang="es-CR"/>
          </a:p>
        </p:txBody>
      </p:sp>
    </p:spTree>
    <p:extLst>
      <p:ext uri="{BB962C8B-B14F-4D97-AF65-F5344CB8AC3E}">
        <p14:creationId xmlns:p14="http://schemas.microsoft.com/office/powerpoint/2010/main" val="483408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El procedimiento de identificación se lleva a cabo sobre la base de un conjunto de actividades integradas, con una unidad metodológica, que se desarrolla en el siguiente orden: el primer objeto a identificar es el órgano productor, el elemento orgánico (estructura administrativa) y el elemento funcional (competencias, funciones, actividades y tareas); el segundo objeto es el tipo documental (denominación, procedimiento administrativo, trámite, fundamentos legales de su producción y vigencia), para delimitar la serie documental. Por tanto, la identificación del fondo documental implica el estudio o análisis de 4 elementos, a saber: 1) el organismo productor, 2) el elemento funcional, 3) del tipo documental, y 4) la delimitación de la serie documental.</a:t>
            </a:r>
            <a:endParaRPr lang="es-CR"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Para la recopilación de estos datos se requiere la búsqueda de información en fuentes específicas, disposiciones y normativas que regulan el funcionamiento del órgano y determinan la producción y vigencia de sus documentos. A partir de la recopilación de las fuentes, “se estudian todos y cada uno de los procedimientos o trámites que determinan las series, así como su circulación interna o externa por las distintas oficinas que intervienen en su producción”. (Carmona Mendo, 2004).</a:t>
            </a:r>
            <a:endParaRPr lang="es-CR"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09F68EB5-86FA-49A0-9BFB-FC9A6E6B36E5}" type="slidenum">
              <a:rPr lang="es-CR" smtClean="0"/>
              <a:t>14</a:t>
            </a:fld>
            <a:endParaRPr lang="es-CR"/>
          </a:p>
        </p:txBody>
      </p:sp>
    </p:spTree>
    <p:extLst>
      <p:ext uri="{BB962C8B-B14F-4D97-AF65-F5344CB8AC3E}">
        <p14:creationId xmlns:p14="http://schemas.microsoft.com/office/powerpoint/2010/main" val="483408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El procedimiento de identificación se lleva a cabo sobre la base de un conjunto de actividades integradas, con una unidad metodológica, que se desarrolla en el siguiente orden: el primer objeto a identificar es el órgano productor, el elemento orgánico (estructura administrativa) y el elemento funcional (competencias, funciones, actividades y tareas); el segundo objeto es el tipo documental (denominación, procedimiento administrativo, trámite, fundamentos legales de su producción y vigencia), para delimitar la serie documental. Por tanto, la identificación del fondo documental implica el estudio o análisis de 4 elementos, a saber: 1) el organismo productor, 2) el elemento funcional, 3) del tipo documental, y 4) la delimitación de la serie documental.</a:t>
            </a:r>
            <a:endParaRPr lang="es-CR" sz="1200" kern="1200" dirty="0" smtClean="0">
              <a:solidFill>
                <a:schemeClr val="tx1"/>
              </a:solidFill>
              <a:effectLst/>
              <a:latin typeface="+mn-lt"/>
              <a:ea typeface="+mn-ea"/>
              <a:cs typeface="+mn-cs"/>
            </a:endParaRPr>
          </a:p>
          <a:p>
            <a:endParaRPr lang="es-ES" sz="1200" kern="1200" smtClean="0">
              <a:solidFill>
                <a:schemeClr val="tx1"/>
              </a:solidFill>
              <a:effectLst/>
              <a:latin typeface="+mn-lt"/>
              <a:ea typeface="+mn-ea"/>
              <a:cs typeface="+mn-cs"/>
            </a:endParaRPr>
          </a:p>
          <a:p>
            <a:r>
              <a:rPr lang="es-ES" sz="1200" kern="1200" smtClean="0">
                <a:solidFill>
                  <a:schemeClr val="tx1"/>
                </a:solidFill>
                <a:effectLst/>
                <a:latin typeface="+mn-lt"/>
                <a:ea typeface="+mn-ea"/>
                <a:cs typeface="+mn-cs"/>
              </a:rPr>
              <a:t>Para </a:t>
            </a:r>
            <a:r>
              <a:rPr lang="es-ES" sz="1200" kern="1200" dirty="0" smtClean="0">
                <a:solidFill>
                  <a:schemeClr val="tx1"/>
                </a:solidFill>
                <a:effectLst/>
                <a:latin typeface="+mn-lt"/>
                <a:ea typeface="+mn-ea"/>
                <a:cs typeface="+mn-cs"/>
              </a:rPr>
              <a:t>la recopilación de estos datos se requiere la búsqueda de información en fuentes específicas, disposiciones y normativas que regulan el funcionamiento del órgano y determinan la producción y vigencia de sus documentos. A partir de la recopilación de las fuentes, “se estudian todos y cada uno de los procedimientos o trámites que determinan las series, así como su circulación interna o externa por las distintas oficinas que intervienen en su producción”. (Carmona Mendo, 2004).</a:t>
            </a:r>
            <a:endParaRPr lang="es-CR"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09F68EB5-86FA-49A0-9BFB-FC9A6E6B36E5}" type="slidenum">
              <a:rPr lang="es-CR" smtClean="0"/>
              <a:t>15</a:t>
            </a:fld>
            <a:endParaRPr lang="es-CR"/>
          </a:p>
        </p:txBody>
      </p:sp>
    </p:spTree>
    <p:extLst>
      <p:ext uri="{BB962C8B-B14F-4D97-AF65-F5344CB8AC3E}">
        <p14:creationId xmlns:p14="http://schemas.microsoft.com/office/powerpoint/2010/main" val="483408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R"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09F68EB5-86FA-49A0-9BFB-FC9A6E6B36E5}" type="slidenum">
              <a:rPr lang="es-CR" smtClean="0"/>
              <a:t>16</a:t>
            </a:fld>
            <a:endParaRPr lang="es-CR"/>
          </a:p>
        </p:txBody>
      </p:sp>
    </p:spTree>
    <p:extLst>
      <p:ext uri="{BB962C8B-B14F-4D97-AF65-F5344CB8AC3E}">
        <p14:creationId xmlns:p14="http://schemas.microsoft.com/office/powerpoint/2010/main" val="483408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R"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09F68EB5-86FA-49A0-9BFB-FC9A6E6B36E5}" type="slidenum">
              <a:rPr lang="es-CR" smtClean="0"/>
              <a:t>17</a:t>
            </a:fld>
            <a:endParaRPr lang="es-CR"/>
          </a:p>
        </p:txBody>
      </p:sp>
    </p:spTree>
    <p:extLst>
      <p:ext uri="{BB962C8B-B14F-4D97-AF65-F5344CB8AC3E}">
        <p14:creationId xmlns:p14="http://schemas.microsoft.com/office/powerpoint/2010/main" val="483408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AFEFD57C-3904-2243-BFA3-4D5057487E9B}" type="datetimeFigureOut">
              <a:rPr lang="es-ES_tradnl" smtClean="0"/>
              <a:t>15/10/2017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9E36F0E-CD56-7D49-BE59-21A3219B8A88}" type="slidenum">
              <a:rPr lang="es-ES_tradnl" smtClean="0"/>
              <a:t>‹Nº›</a:t>
            </a:fld>
            <a:endParaRPr lang="es-ES_tradnl"/>
          </a:p>
        </p:txBody>
      </p:sp>
    </p:spTree>
    <p:extLst>
      <p:ext uri="{BB962C8B-B14F-4D97-AF65-F5344CB8AC3E}">
        <p14:creationId xmlns:p14="http://schemas.microsoft.com/office/powerpoint/2010/main" val="1915909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AFEFD57C-3904-2243-BFA3-4D5057487E9B}" type="datetimeFigureOut">
              <a:rPr lang="es-ES_tradnl" smtClean="0"/>
              <a:t>15/10/2017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9E36F0E-CD56-7D49-BE59-21A3219B8A88}" type="slidenum">
              <a:rPr lang="es-ES_tradnl" smtClean="0"/>
              <a:t>‹Nº›</a:t>
            </a:fld>
            <a:endParaRPr lang="es-ES_tradnl"/>
          </a:p>
        </p:txBody>
      </p:sp>
    </p:spTree>
    <p:extLst>
      <p:ext uri="{BB962C8B-B14F-4D97-AF65-F5344CB8AC3E}">
        <p14:creationId xmlns:p14="http://schemas.microsoft.com/office/powerpoint/2010/main" val="24069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AFEFD57C-3904-2243-BFA3-4D5057487E9B}" type="datetimeFigureOut">
              <a:rPr lang="es-ES_tradnl" smtClean="0"/>
              <a:t>15/10/2017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9E36F0E-CD56-7D49-BE59-21A3219B8A88}" type="slidenum">
              <a:rPr lang="es-ES_tradnl" smtClean="0"/>
              <a:t>‹Nº›</a:t>
            </a:fld>
            <a:endParaRPr lang="es-ES_tradnl"/>
          </a:p>
        </p:txBody>
      </p:sp>
    </p:spTree>
    <p:extLst>
      <p:ext uri="{BB962C8B-B14F-4D97-AF65-F5344CB8AC3E}">
        <p14:creationId xmlns:p14="http://schemas.microsoft.com/office/powerpoint/2010/main" val="1667897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AFEFD57C-3904-2243-BFA3-4D5057487E9B}" type="datetimeFigureOut">
              <a:rPr lang="es-ES_tradnl" smtClean="0">
                <a:solidFill>
                  <a:prstClr val="black">
                    <a:tint val="75000"/>
                  </a:prstClr>
                </a:solidFill>
              </a:rPr>
              <a:pPr/>
              <a:t>15/10/2017</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9E36F0E-CD56-7D49-BE59-21A3219B8A88}"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692376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AFEFD57C-3904-2243-BFA3-4D5057487E9B}" type="datetimeFigureOut">
              <a:rPr lang="es-ES_tradnl" smtClean="0">
                <a:solidFill>
                  <a:prstClr val="black">
                    <a:tint val="75000"/>
                  </a:prstClr>
                </a:solidFill>
              </a:rPr>
              <a:pPr/>
              <a:t>15/10/2017</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9E36F0E-CD56-7D49-BE59-21A3219B8A88}"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854596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AFEFD57C-3904-2243-BFA3-4D5057487E9B}" type="datetimeFigureOut">
              <a:rPr lang="es-ES_tradnl" smtClean="0">
                <a:solidFill>
                  <a:prstClr val="black">
                    <a:tint val="75000"/>
                  </a:prstClr>
                </a:solidFill>
              </a:rPr>
              <a:pPr/>
              <a:t>15/10/2017</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9E36F0E-CD56-7D49-BE59-21A3219B8A88}"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1756910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AFEFD57C-3904-2243-BFA3-4D5057487E9B}" type="datetimeFigureOut">
              <a:rPr lang="es-ES_tradnl" smtClean="0">
                <a:solidFill>
                  <a:prstClr val="black">
                    <a:tint val="75000"/>
                  </a:prstClr>
                </a:solidFill>
              </a:rPr>
              <a:pPr/>
              <a:t>15/10/2017</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9E36F0E-CD56-7D49-BE59-21A3219B8A88}"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1388388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AFEFD57C-3904-2243-BFA3-4D5057487E9B}" type="datetimeFigureOut">
              <a:rPr lang="es-ES_tradnl" smtClean="0">
                <a:solidFill>
                  <a:prstClr val="black">
                    <a:tint val="75000"/>
                  </a:prstClr>
                </a:solidFill>
              </a:rPr>
              <a:pPr/>
              <a:t>15/10/2017</a:t>
            </a:fld>
            <a:endParaRPr lang="es-ES_tradnl">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_tradnl">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69E36F0E-CD56-7D49-BE59-21A3219B8A88}"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2448551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AFEFD57C-3904-2243-BFA3-4D5057487E9B}" type="datetimeFigureOut">
              <a:rPr lang="es-ES_tradnl" smtClean="0">
                <a:solidFill>
                  <a:prstClr val="black">
                    <a:tint val="75000"/>
                  </a:prstClr>
                </a:solidFill>
              </a:rPr>
              <a:pPr/>
              <a:t>15/10/2017</a:t>
            </a:fld>
            <a:endParaRPr lang="es-ES_tradnl">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_tradnl">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69E36F0E-CD56-7D49-BE59-21A3219B8A88}"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4045407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FEFD57C-3904-2243-BFA3-4D5057487E9B}" type="datetimeFigureOut">
              <a:rPr lang="es-ES_tradnl" smtClean="0">
                <a:solidFill>
                  <a:prstClr val="black">
                    <a:tint val="75000"/>
                  </a:prstClr>
                </a:solidFill>
              </a:rPr>
              <a:pPr/>
              <a:t>15/10/2017</a:t>
            </a:fld>
            <a:endParaRPr lang="es-ES_tradnl">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_tradnl">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69E36F0E-CD56-7D49-BE59-21A3219B8A88}"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3442967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FEFD57C-3904-2243-BFA3-4D5057487E9B}" type="datetimeFigureOut">
              <a:rPr lang="es-ES_tradnl" smtClean="0">
                <a:solidFill>
                  <a:prstClr val="black">
                    <a:tint val="75000"/>
                  </a:prstClr>
                </a:solidFill>
              </a:rPr>
              <a:pPr/>
              <a:t>15/10/2017</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9E36F0E-CD56-7D49-BE59-21A3219B8A88}"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5977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AFEFD57C-3904-2243-BFA3-4D5057487E9B}" type="datetimeFigureOut">
              <a:rPr lang="es-ES_tradnl" smtClean="0"/>
              <a:t>15/10/2017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9E36F0E-CD56-7D49-BE59-21A3219B8A88}" type="slidenum">
              <a:rPr lang="es-ES_tradnl" smtClean="0"/>
              <a:t>‹Nº›</a:t>
            </a:fld>
            <a:endParaRPr lang="es-ES_tradnl"/>
          </a:p>
        </p:txBody>
      </p:sp>
    </p:spTree>
    <p:extLst>
      <p:ext uri="{BB962C8B-B14F-4D97-AF65-F5344CB8AC3E}">
        <p14:creationId xmlns:p14="http://schemas.microsoft.com/office/powerpoint/2010/main" val="1322743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FEFD57C-3904-2243-BFA3-4D5057487E9B}" type="datetimeFigureOut">
              <a:rPr lang="es-ES_tradnl" smtClean="0">
                <a:solidFill>
                  <a:prstClr val="black">
                    <a:tint val="75000"/>
                  </a:prstClr>
                </a:solidFill>
              </a:rPr>
              <a:pPr/>
              <a:t>15/10/2017</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9E36F0E-CD56-7D49-BE59-21A3219B8A88}"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3047436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AFEFD57C-3904-2243-BFA3-4D5057487E9B}" type="datetimeFigureOut">
              <a:rPr lang="es-ES_tradnl" smtClean="0">
                <a:solidFill>
                  <a:prstClr val="black">
                    <a:tint val="75000"/>
                  </a:prstClr>
                </a:solidFill>
              </a:rPr>
              <a:pPr/>
              <a:t>15/10/2017</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9E36F0E-CD56-7D49-BE59-21A3219B8A88}"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3328903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AFEFD57C-3904-2243-BFA3-4D5057487E9B}" type="datetimeFigureOut">
              <a:rPr lang="es-ES_tradnl" smtClean="0">
                <a:solidFill>
                  <a:prstClr val="black">
                    <a:tint val="75000"/>
                  </a:prstClr>
                </a:solidFill>
              </a:rPr>
              <a:pPr/>
              <a:t>15/10/2017</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9E36F0E-CD56-7D49-BE59-21A3219B8A88}"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224879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AFEFD57C-3904-2243-BFA3-4D5057487E9B}" type="datetimeFigureOut">
              <a:rPr lang="es-ES_tradnl" smtClean="0"/>
              <a:t>15/10/2017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9E36F0E-CD56-7D49-BE59-21A3219B8A88}" type="slidenum">
              <a:rPr lang="es-ES_tradnl" smtClean="0"/>
              <a:t>‹Nº›</a:t>
            </a:fld>
            <a:endParaRPr lang="es-ES_tradnl"/>
          </a:p>
        </p:txBody>
      </p:sp>
    </p:spTree>
    <p:extLst>
      <p:ext uri="{BB962C8B-B14F-4D97-AF65-F5344CB8AC3E}">
        <p14:creationId xmlns:p14="http://schemas.microsoft.com/office/powerpoint/2010/main" val="594920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AFEFD57C-3904-2243-BFA3-4D5057487E9B}" type="datetimeFigureOut">
              <a:rPr lang="es-ES_tradnl" smtClean="0"/>
              <a:t>15/10/2017</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69E36F0E-CD56-7D49-BE59-21A3219B8A88}" type="slidenum">
              <a:rPr lang="es-ES_tradnl" smtClean="0"/>
              <a:t>‹Nº›</a:t>
            </a:fld>
            <a:endParaRPr lang="es-ES_tradnl"/>
          </a:p>
        </p:txBody>
      </p:sp>
    </p:spTree>
    <p:extLst>
      <p:ext uri="{BB962C8B-B14F-4D97-AF65-F5344CB8AC3E}">
        <p14:creationId xmlns:p14="http://schemas.microsoft.com/office/powerpoint/2010/main" val="15231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AFEFD57C-3904-2243-BFA3-4D5057487E9B}" type="datetimeFigureOut">
              <a:rPr lang="es-ES_tradnl" smtClean="0"/>
              <a:t>15/10/2017</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69E36F0E-CD56-7D49-BE59-21A3219B8A88}" type="slidenum">
              <a:rPr lang="es-ES_tradnl" smtClean="0"/>
              <a:t>‹Nº›</a:t>
            </a:fld>
            <a:endParaRPr lang="es-ES_tradnl"/>
          </a:p>
        </p:txBody>
      </p:sp>
    </p:spTree>
    <p:extLst>
      <p:ext uri="{BB962C8B-B14F-4D97-AF65-F5344CB8AC3E}">
        <p14:creationId xmlns:p14="http://schemas.microsoft.com/office/powerpoint/2010/main" val="89125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AFEFD57C-3904-2243-BFA3-4D5057487E9B}" type="datetimeFigureOut">
              <a:rPr lang="es-ES_tradnl" smtClean="0"/>
              <a:t>15/10/2017</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69E36F0E-CD56-7D49-BE59-21A3219B8A88}" type="slidenum">
              <a:rPr lang="es-ES_tradnl" smtClean="0"/>
              <a:t>‹Nº›</a:t>
            </a:fld>
            <a:endParaRPr lang="es-ES_tradnl"/>
          </a:p>
        </p:txBody>
      </p:sp>
    </p:spTree>
    <p:extLst>
      <p:ext uri="{BB962C8B-B14F-4D97-AF65-F5344CB8AC3E}">
        <p14:creationId xmlns:p14="http://schemas.microsoft.com/office/powerpoint/2010/main" val="113140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FEFD57C-3904-2243-BFA3-4D5057487E9B}" type="datetimeFigureOut">
              <a:rPr lang="es-ES_tradnl" smtClean="0"/>
              <a:t>15/10/2017</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69E36F0E-CD56-7D49-BE59-21A3219B8A88}" type="slidenum">
              <a:rPr lang="es-ES_tradnl" smtClean="0"/>
              <a:t>‹Nº›</a:t>
            </a:fld>
            <a:endParaRPr lang="es-ES_tradnl"/>
          </a:p>
        </p:txBody>
      </p:sp>
    </p:spTree>
    <p:extLst>
      <p:ext uri="{BB962C8B-B14F-4D97-AF65-F5344CB8AC3E}">
        <p14:creationId xmlns:p14="http://schemas.microsoft.com/office/powerpoint/2010/main" val="167594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FEFD57C-3904-2243-BFA3-4D5057487E9B}" type="datetimeFigureOut">
              <a:rPr lang="es-ES_tradnl" smtClean="0"/>
              <a:t>15/10/2017</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69E36F0E-CD56-7D49-BE59-21A3219B8A88}" type="slidenum">
              <a:rPr lang="es-ES_tradnl" smtClean="0"/>
              <a:t>‹Nº›</a:t>
            </a:fld>
            <a:endParaRPr lang="es-ES_tradnl"/>
          </a:p>
        </p:txBody>
      </p:sp>
    </p:spTree>
    <p:extLst>
      <p:ext uri="{BB962C8B-B14F-4D97-AF65-F5344CB8AC3E}">
        <p14:creationId xmlns:p14="http://schemas.microsoft.com/office/powerpoint/2010/main" val="1184083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FEFD57C-3904-2243-BFA3-4D5057487E9B}" type="datetimeFigureOut">
              <a:rPr lang="es-ES_tradnl" smtClean="0"/>
              <a:t>15/10/2017</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69E36F0E-CD56-7D49-BE59-21A3219B8A88}" type="slidenum">
              <a:rPr lang="es-ES_tradnl" smtClean="0"/>
              <a:t>‹Nº›</a:t>
            </a:fld>
            <a:endParaRPr lang="es-ES_tradnl"/>
          </a:p>
        </p:txBody>
      </p:sp>
    </p:spTree>
    <p:extLst>
      <p:ext uri="{BB962C8B-B14F-4D97-AF65-F5344CB8AC3E}">
        <p14:creationId xmlns:p14="http://schemas.microsoft.com/office/powerpoint/2010/main" val="16343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FD57C-3904-2243-BFA3-4D5057487E9B}" type="datetimeFigureOut">
              <a:rPr lang="es-ES_tradnl" smtClean="0"/>
              <a:t>15/10/2017</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36F0E-CD56-7D49-BE59-21A3219B8A88}" type="slidenum">
              <a:rPr lang="es-ES_tradnl" smtClean="0"/>
              <a:t>‹Nº›</a:t>
            </a:fld>
            <a:endParaRPr lang="es-ES_tradnl"/>
          </a:p>
        </p:txBody>
      </p:sp>
    </p:spTree>
    <p:extLst>
      <p:ext uri="{BB962C8B-B14F-4D97-AF65-F5344CB8AC3E}">
        <p14:creationId xmlns:p14="http://schemas.microsoft.com/office/powerpoint/2010/main" val="1732079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FD57C-3904-2243-BFA3-4D5057487E9B}" type="datetimeFigureOut">
              <a:rPr lang="es-ES_tradnl" smtClean="0">
                <a:solidFill>
                  <a:prstClr val="black">
                    <a:tint val="75000"/>
                  </a:prstClr>
                </a:solidFill>
              </a:rPr>
              <a:pPr/>
              <a:t>15/10/2017</a:t>
            </a:fld>
            <a:endParaRPr lang="es-ES_tradnl">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36F0E-CD56-7D49-BE59-21A3219B8A88}"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3273315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300251" y="1692322"/>
            <a:ext cx="6782937" cy="3930555"/>
          </a:xfrm>
        </p:spPr>
        <p:txBody>
          <a:bodyPr>
            <a:noAutofit/>
          </a:bodyPr>
          <a:lstStyle/>
          <a:p>
            <a:r>
              <a:rPr lang="es-CR" sz="5200" b="1" dirty="0">
                <a:solidFill>
                  <a:srgbClr val="FF9C32"/>
                </a:solidFill>
                <a:latin typeface="Arial" panose="020B0604020202020204" pitchFamily="34" charset="0"/>
                <a:ea typeface="Arial" charset="0"/>
                <a:cs typeface="Arial" panose="020B0604020202020204" pitchFamily="34" charset="0"/>
              </a:rPr>
              <a:t>La </a:t>
            </a:r>
            <a:r>
              <a:rPr lang="es-CR" sz="5200" b="1" dirty="0" smtClean="0">
                <a:solidFill>
                  <a:srgbClr val="FF9C32"/>
                </a:solidFill>
                <a:latin typeface="Arial" panose="020B0604020202020204" pitchFamily="34" charset="0"/>
                <a:ea typeface="Arial" charset="0"/>
                <a:cs typeface="Arial" panose="020B0604020202020204" pitchFamily="34" charset="0"/>
              </a:rPr>
              <a:t>Macro evaluación </a:t>
            </a:r>
            <a:r>
              <a:rPr lang="es-CR" sz="5200" b="1" dirty="0">
                <a:solidFill>
                  <a:srgbClr val="FF9C32"/>
                </a:solidFill>
                <a:latin typeface="Arial" panose="020B0604020202020204" pitchFamily="34" charset="0"/>
                <a:ea typeface="Arial" charset="0"/>
                <a:cs typeface="Arial" panose="020B0604020202020204" pitchFamily="34" charset="0"/>
              </a:rPr>
              <a:t>como metodología para la evaluación de documentos en Costa Rica</a:t>
            </a:r>
            <a:endParaRPr lang="es-ES_tradnl" sz="5200" b="1" dirty="0">
              <a:solidFill>
                <a:srgbClr val="FF9C32"/>
              </a:solidFill>
              <a:latin typeface="Arial" panose="020B0604020202020204" pitchFamily="34" charset="0"/>
              <a:ea typeface="Arial" charset="0"/>
              <a:cs typeface="Arial" panose="020B0604020202020204" pitchFamily="34" charset="0"/>
            </a:endParaRPr>
          </a:p>
        </p:txBody>
      </p:sp>
      <p:sp>
        <p:nvSpPr>
          <p:cNvPr id="3" name="Subtítulo 2"/>
          <p:cNvSpPr>
            <a:spLocks noGrp="1"/>
          </p:cNvSpPr>
          <p:nvPr>
            <p:ph type="subTitle" idx="1"/>
          </p:nvPr>
        </p:nvSpPr>
        <p:spPr>
          <a:xfrm>
            <a:off x="7083188" y="2088107"/>
            <a:ext cx="4708478" cy="2718514"/>
          </a:xfrm>
        </p:spPr>
        <p:txBody>
          <a:bodyPr>
            <a:noAutofit/>
          </a:bodyPr>
          <a:lstStyle/>
          <a:p>
            <a:pPr algn="r"/>
            <a:r>
              <a:rPr lang="es-ES_tradnl" sz="1600" b="1" dirty="0">
                <a:solidFill>
                  <a:schemeClr val="bg1"/>
                </a:solidFill>
              </a:rPr>
              <a:t>Autores</a:t>
            </a:r>
            <a:r>
              <a:rPr lang="es-ES_tradnl" sz="1600" b="1" dirty="0" smtClean="0">
                <a:solidFill>
                  <a:schemeClr val="bg1"/>
                </a:solidFill>
              </a:rPr>
              <a:t>:</a:t>
            </a:r>
          </a:p>
          <a:p>
            <a:pPr algn="r"/>
            <a:r>
              <a:rPr lang="es-ES_tradnl" sz="1600" dirty="0">
                <a:solidFill>
                  <a:schemeClr val="bg1"/>
                </a:solidFill>
              </a:rPr>
              <a:t>Cedeño Molina,  Rafael </a:t>
            </a:r>
            <a:r>
              <a:rPr lang="es-ES_tradnl" sz="1600" dirty="0" smtClean="0">
                <a:solidFill>
                  <a:schemeClr val="bg1"/>
                </a:solidFill>
              </a:rPr>
              <a:t>Alonso</a:t>
            </a:r>
            <a:endParaRPr lang="es-ES_tradnl" sz="1600" dirty="0">
              <a:solidFill>
                <a:schemeClr val="bg1"/>
              </a:solidFill>
            </a:endParaRPr>
          </a:p>
          <a:p>
            <a:pPr algn="r"/>
            <a:r>
              <a:rPr lang="es-ES_tradnl" sz="1600" u="sng" dirty="0" smtClean="0">
                <a:solidFill>
                  <a:schemeClr val="bg1"/>
                </a:solidFill>
              </a:rPr>
              <a:t>rafaelalonso.cedeno@ucr.ac.cr</a:t>
            </a:r>
            <a:r>
              <a:rPr lang="es-ES_tradnl" sz="1600" dirty="0" smtClean="0">
                <a:solidFill>
                  <a:schemeClr val="bg1"/>
                </a:solidFill>
              </a:rPr>
              <a:t> </a:t>
            </a:r>
          </a:p>
          <a:p>
            <a:pPr algn="r"/>
            <a:r>
              <a:rPr lang="es-ES_tradnl" sz="1600" dirty="0" smtClean="0">
                <a:solidFill>
                  <a:schemeClr val="bg1"/>
                </a:solidFill>
              </a:rPr>
              <a:t>Fernández Abarca, Noelia</a:t>
            </a:r>
          </a:p>
          <a:p>
            <a:pPr algn="r"/>
            <a:r>
              <a:rPr lang="es-ES_tradnl" sz="1600" u="sng" dirty="0" smtClean="0">
                <a:solidFill>
                  <a:schemeClr val="bg1"/>
                </a:solidFill>
              </a:rPr>
              <a:t>noelia.fernandez@ucr.ac.cr</a:t>
            </a:r>
            <a:endParaRPr lang="es-ES_tradnl" sz="1600" u="sng" dirty="0">
              <a:solidFill>
                <a:schemeClr val="bg1"/>
              </a:solidFill>
            </a:endParaRPr>
          </a:p>
          <a:p>
            <a:pPr algn="r"/>
            <a:endParaRPr lang="es-ES_tradnl" sz="1600" dirty="0" smtClean="0">
              <a:solidFill>
                <a:schemeClr val="bg1"/>
              </a:solidFill>
            </a:endParaRPr>
          </a:p>
          <a:p>
            <a:pPr algn="r"/>
            <a:r>
              <a:rPr lang="es-ES_tradnl" sz="1600" dirty="0" smtClean="0">
                <a:solidFill>
                  <a:schemeClr val="bg1"/>
                </a:solidFill>
              </a:rPr>
              <a:t>Universidad </a:t>
            </a:r>
            <a:r>
              <a:rPr lang="es-ES_tradnl" sz="1600" dirty="0">
                <a:solidFill>
                  <a:schemeClr val="bg1"/>
                </a:solidFill>
              </a:rPr>
              <a:t>de Costa </a:t>
            </a:r>
            <a:r>
              <a:rPr lang="es-ES_tradnl" sz="1600" dirty="0" smtClean="0">
                <a:solidFill>
                  <a:schemeClr val="bg1"/>
                </a:solidFill>
              </a:rPr>
              <a:t>Rica </a:t>
            </a:r>
            <a:endParaRPr lang="es-ES_tradnl" sz="1600" dirty="0">
              <a:solidFill>
                <a:schemeClr val="bg1"/>
              </a:solidFill>
            </a:endParaRPr>
          </a:p>
          <a:p>
            <a:pPr algn="r"/>
            <a:r>
              <a:rPr lang="es-ES_tradnl" sz="1600" dirty="0">
                <a:solidFill>
                  <a:schemeClr val="bg1"/>
                </a:solidFill>
              </a:rPr>
              <a:t>Escuela de Historia, Sección Archivística</a:t>
            </a:r>
          </a:p>
          <a:p>
            <a:pPr algn="r"/>
            <a:endParaRPr lang="es-ES_tradnl" sz="1600" dirty="0" smtClean="0">
              <a:solidFill>
                <a:schemeClr val="bg1"/>
              </a:solidFill>
            </a:endParaRPr>
          </a:p>
          <a:p>
            <a:pPr algn="r"/>
            <a:r>
              <a:rPr lang="es-ES_tradnl" sz="1600" i="1" dirty="0" smtClean="0">
                <a:solidFill>
                  <a:schemeClr val="bg1"/>
                </a:solidFill>
              </a:rPr>
              <a:t>Eje </a:t>
            </a:r>
            <a:r>
              <a:rPr lang="es-ES_tradnl" sz="1600" i="1" dirty="0">
                <a:solidFill>
                  <a:schemeClr val="bg1"/>
                </a:solidFill>
              </a:rPr>
              <a:t>temático: Documentos y archivos </a:t>
            </a:r>
          </a:p>
          <a:p>
            <a:pPr algn="r"/>
            <a:r>
              <a:rPr lang="es-ES_tradnl" sz="1600" dirty="0" smtClean="0">
                <a:solidFill>
                  <a:srgbClr val="00519E"/>
                </a:solidFill>
              </a:rPr>
              <a:t>.</a:t>
            </a:r>
            <a:endParaRPr lang="es-ES_tradnl" sz="1600" dirty="0">
              <a:solidFill>
                <a:srgbClr val="00519E"/>
              </a:solidFill>
            </a:endParaRPr>
          </a:p>
        </p:txBody>
      </p:sp>
    </p:spTree>
    <p:extLst>
      <p:ext uri="{BB962C8B-B14F-4D97-AF65-F5344CB8AC3E}">
        <p14:creationId xmlns:p14="http://schemas.microsoft.com/office/powerpoint/2010/main" val="871613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51158" y="6064478"/>
            <a:ext cx="3679585" cy="773672"/>
          </a:xfrm>
        </p:spPr>
        <p:txBody>
          <a:bodyPr>
            <a:normAutofit fontScale="90000"/>
          </a:bodyPr>
          <a:lstStyle/>
          <a:p>
            <a:pPr algn="l"/>
            <a:r>
              <a:rPr lang="es-ES_tradnl" sz="4500" b="1" dirty="0" smtClean="0">
                <a:solidFill>
                  <a:srgbClr val="FF9C32"/>
                </a:solidFill>
                <a:latin typeface="Arial" charset="0"/>
                <a:ea typeface="Arial" charset="0"/>
                <a:cs typeface="Arial" charset="0"/>
              </a:rPr>
              <a:t>Marco teórico</a:t>
            </a:r>
            <a:endParaRPr lang="es-ES_tradnl" sz="4500" b="1" dirty="0">
              <a:solidFill>
                <a:srgbClr val="FF9C32"/>
              </a:solidFill>
              <a:latin typeface="Arial" charset="0"/>
              <a:ea typeface="Arial" charset="0"/>
              <a:cs typeface="Arial" charset="0"/>
            </a:endParaRPr>
          </a:p>
        </p:txBody>
      </p:sp>
      <p:graphicFrame>
        <p:nvGraphicFramePr>
          <p:cNvPr id="4" name="3 Diagrama"/>
          <p:cNvGraphicFramePr/>
          <p:nvPr>
            <p:extLst>
              <p:ext uri="{D42A27DB-BD31-4B8C-83A1-F6EECF244321}">
                <p14:modId xmlns:p14="http://schemas.microsoft.com/office/powerpoint/2010/main" val="3124174595"/>
              </p:ext>
            </p:extLst>
          </p:nvPr>
        </p:nvGraphicFramePr>
        <p:xfrm>
          <a:off x="275771" y="960895"/>
          <a:ext cx="11538857" cy="5269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2804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51158" y="6064478"/>
            <a:ext cx="3679585" cy="773672"/>
          </a:xfrm>
        </p:spPr>
        <p:txBody>
          <a:bodyPr>
            <a:normAutofit fontScale="90000"/>
          </a:bodyPr>
          <a:lstStyle/>
          <a:p>
            <a:pPr algn="l"/>
            <a:r>
              <a:rPr lang="es-ES_tradnl" sz="4500" b="1" dirty="0" smtClean="0">
                <a:solidFill>
                  <a:srgbClr val="FF9C32"/>
                </a:solidFill>
                <a:latin typeface="Arial" charset="0"/>
                <a:ea typeface="Arial" charset="0"/>
                <a:cs typeface="Arial" charset="0"/>
              </a:rPr>
              <a:t>Marco teórico</a:t>
            </a:r>
            <a:endParaRPr lang="es-ES_tradnl" sz="4500" b="1" dirty="0">
              <a:solidFill>
                <a:srgbClr val="FF9C32"/>
              </a:solidFill>
              <a:latin typeface="Arial" charset="0"/>
              <a:ea typeface="Arial" charset="0"/>
              <a:cs typeface="Arial" charset="0"/>
            </a:endParaRPr>
          </a:p>
        </p:txBody>
      </p:sp>
      <p:graphicFrame>
        <p:nvGraphicFramePr>
          <p:cNvPr id="5" name="3 Marcador de contenido"/>
          <p:cNvGraphicFramePr>
            <a:graphicFrameLocks/>
          </p:cNvGraphicFramePr>
          <p:nvPr>
            <p:extLst>
              <p:ext uri="{D42A27DB-BD31-4B8C-83A1-F6EECF244321}">
                <p14:modId xmlns:p14="http://schemas.microsoft.com/office/powerpoint/2010/main" val="2168146904"/>
              </p:ext>
            </p:extLst>
          </p:nvPr>
        </p:nvGraphicFramePr>
        <p:xfrm>
          <a:off x="320670" y="991890"/>
          <a:ext cx="5785661" cy="5610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Diagrama"/>
          <p:cNvGraphicFramePr/>
          <p:nvPr>
            <p:extLst>
              <p:ext uri="{D42A27DB-BD31-4B8C-83A1-F6EECF244321}">
                <p14:modId xmlns:p14="http://schemas.microsoft.com/office/powerpoint/2010/main" val="2969853396"/>
              </p:ext>
            </p:extLst>
          </p:nvPr>
        </p:nvGraphicFramePr>
        <p:xfrm>
          <a:off x="5083443" y="991890"/>
          <a:ext cx="6847299" cy="52539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005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364342" y="2588306"/>
            <a:ext cx="9681030" cy="1780493"/>
          </a:xfrm>
        </p:spPr>
        <p:txBody>
          <a:bodyPr>
            <a:noAutofit/>
          </a:bodyPr>
          <a:lstStyle/>
          <a:p>
            <a:pPr algn="l"/>
            <a:r>
              <a:rPr lang="es-ES_tradnl" sz="9600" b="1" dirty="0">
                <a:solidFill>
                  <a:srgbClr val="FF9C32"/>
                </a:solidFill>
                <a:latin typeface="Arial" charset="0"/>
                <a:ea typeface="Arial" charset="0"/>
                <a:cs typeface="Arial" charset="0"/>
              </a:rPr>
              <a:t>4</a:t>
            </a:r>
            <a:r>
              <a:rPr lang="es-ES_tradnl" sz="9600" b="1" dirty="0" smtClean="0">
                <a:solidFill>
                  <a:srgbClr val="FF9C32"/>
                </a:solidFill>
                <a:latin typeface="Arial" charset="0"/>
                <a:ea typeface="Arial" charset="0"/>
                <a:cs typeface="Arial" charset="0"/>
              </a:rPr>
              <a:t>. Metodología</a:t>
            </a:r>
            <a:endParaRPr lang="es-ES_tradnl" sz="9600" b="1" dirty="0">
              <a:solidFill>
                <a:srgbClr val="FF9C32"/>
              </a:solidFill>
              <a:latin typeface="Arial" charset="0"/>
              <a:ea typeface="Arial" charset="0"/>
              <a:cs typeface="Arial" charset="0"/>
            </a:endParaRPr>
          </a:p>
        </p:txBody>
      </p:sp>
    </p:spTree>
    <p:extLst>
      <p:ext uri="{BB962C8B-B14F-4D97-AF65-F5344CB8AC3E}">
        <p14:creationId xmlns:p14="http://schemas.microsoft.com/office/powerpoint/2010/main" val="1163191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51158" y="6064478"/>
            <a:ext cx="3679585" cy="773672"/>
          </a:xfrm>
        </p:spPr>
        <p:txBody>
          <a:bodyPr>
            <a:normAutofit/>
          </a:bodyPr>
          <a:lstStyle/>
          <a:p>
            <a:pPr algn="l"/>
            <a:r>
              <a:rPr lang="es-ES_tradnl" sz="4500" b="1" dirty="0" smtClean="0">
                <a:solidFill>
                  <a:srgbClr val="FF9C32"/>
                </a:solidFill>
                <a:latin typeface="Arial" charset="0"/>
                <a:ea typeface="Arial" charset="0"/>
                <a:cs typeface="Arial" charset="0"/>
              </a:rPr>
              <a:t>Metodología</a:t>
            </a:r>
            <a:endParaRPr lang="es-ES_tradnl" sz="4500" b="1" dirty="0">
              <a:solidFill>
                <a:srgbClr val="FF9C32"/>
              </a:solidFill>
              <a:latin typeface="Arial" charset="0"/>
              <a:ea typeface="Arial" charset="0"/>
              <a:cs typeface="Arial" charset="0"/>
            </a:endParaRPr>
          </a:p>
        </p:txBody>
      </p:sp>
      <p:graphicFrame>
        <p:nvGraphicFramePr>
          <p:cNvPr id="7" name="6 Diagrama"/>
          <p:cNvGraphicFramePr/>
          <p:nvPr>
            <p:extLst>
              <p:ext uri="{D42A27DB-BD31-4B8C-83A1-F6EECF244321}">
                <p14:modId xmlns:p14="http://schemas.microsoft.com/office/powerpoint/2010/main" val="602561413"/>
              </p:ext>
            </p:extLst>
          </p:nvPr>
        </p:nvGraphicFramePr>
        <p:xfrm>
          <a:off x="285447" y="1196752"/>
          <a:ext cx="11462267"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682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51158" y="6064478"/>
            <a:ext cx="3679585" cy="773672"/>
          </a:xfrm>
        </p:spPr>
        <p:txBody>
          <a:bodyPr>
            <a:normAutofit/>
          </a:bodyPr>
          <a:lstStyle/>
          <a:p>
            <a:pPr algn="l"/>
            <a:r>
              <a:rPr lang="es-ES_tradnl" sz="4500" b="1" dirty="0" smtClean="0">
                <a:solidFill>
                  <a:srgbClr val="FF9C32"/>
                </a:solidFill>
                <a:latin typeface="Arial" charset="0"/>
                <a:ea typeface="Arial" charset="0"/>
                <a:cs typeface="Arial" charset="0"/>
              </a:rPr>
              <a:t>Metodología</a:t>
            </a:r>
            <a:endParaRPr lang="es-ES_tradnl" sz="4500" b="1" dirty="0">
              <a:solidFill>
                <a:srgbClr val="FF9C32"/>
              </a:solidFill>
              <a:latin typeface="Arial" charset="0"/>
              <a:ea typeface="Arial" charset="0"/>
              <a:cs typeface="Arial" charset="0"/>
            </a:endParaRPr>
          </a:p>
        </p:txBody>
      </p:sp>
      <p:graphicFrame>
        <p:nvGraphicFramePr>
          <p:cNvPr id="4" name="3 Diagrama"/>
          <p:cNvGraphicFramePr/>
          <p:nvPr>
            <p:extLst>
              <p:ext uri="{D42A27DB-BD31-4B8C-83A1-F6EECF244321}">
                <p14:modId xmlns:p14="http://schemas.microsoft.com/office/powerpoint/2010/main" val="3844080707"/>
              </p:ext>
            </p:extLst>
          </p:nvPr>
        </p:nvGraphicFramePr>
        <p:xfrm>
          <a:off x="275771" y="1248230"/>
          <a:ext cx="4949372" cy="5355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2"/>
          <p:cNvGraphicFramePr/>
          <p:nvPr>
            <p:extLst>
              <p:ext uri="{D42A27DB-BD31-4B8C-83A1-F6EECF244321}">
                <p14:modId xmlns:p14="http://schemas.microsoft.com/office/powerpoint/2010/main" val="3785506778"/>
              </p:ext>
            </p:extLst>
          </p:nvPr>
        </p:nvGraphicFramePr>
        <p:xfrm>
          <a:off x="5161991" y="1383958"/>
          <a:ext cx="6768752" cy="43969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8603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D0ABCC3-2043-40F6-B834-521A1D39463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D068A918-54E6-4399-8D03-AC6198042312}"/>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780CC067-7D90-40E1-A282-038F32CFCA1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127C3A8F-6824-4344-A7D5-8390FCE7F83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51158" y="6064478"/>
            <a:ext cx="3679585" cy="773672"/>
          </a:xfrm>
        </p:spPr>
        <p:txBody>
          <a:bodyPr>
            <a:normAutofit/>
          </a:bodyPr>
          <a:lstStyle/>
          <a:p>
            <a:pPr algn="l"/>
            <a:r>
              <a:rPr lang="es-ES_tradnl" sz="4500" b="1" dirty="0" smtClean="0">
                <a:solidFill>
                  <a:srgbClr val="FF9C32"/>
                </a:solidFill>
                <a:latin typeface="Arial" charset="0"/>
                <a:ea typeface="Arial" charset="0"/>
                <a:cs typeface="Arial" charset="0"/>
              </a:rPr>
              <a:t>Metodología</a:t>
            </a:r>
            <a:endParaRPr lang="es-ES_tradnl" sz="4500" b="1" dirty="0">
              <a:solidFill>
                <a:srgbClr val="FF9C32"/>
              </a:solidFill>
              <a:latin typeface="Arial" charset="0"/>
              <a:ea typeface="Arial" charset="0"/>
              <a:cs typeface="Arial" charset="0"/>
            </a:endParaRPr>
          </a:p>
        </p:txBody>
      </p:sp>
      <p:graphicFrame>
        <p:nvGraphicFramePr>
          <p:cNvPr id="6" name="5 Diagrama"/>
          <p:cNvGraphicFramePr/>
          <p:nvPr>
            <p:extLst>
              <p:ext uri="{D42A27DB-BD31-4B8C-83A1-F6EECF244321}">
                <p14:modId xmlns:p14="http://schemas.microsoft.com/office/powerpoint/2010/main" val="2044927649"/>
              </p:ext>
            </p:extLst>
          </p:nvPr>
        </p:nvGraphicFramePr>
        <p:xfrm>
          <a:off x="402955" y="1154788"/>
          <a:ext cx="11344759" cy="4723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083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B8FAA85-01FA-466B-AFCC-EA22D20CF1F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ADEBA314-F591-4CDA-A2A3-86AEFAD69F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8D889E64-57FB-45E2-917F-FD546B3251C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B7964B47-9233-4241-9566-15A81D862D0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00DF1534-2870-4EBE-90A1-4E50BDBDA4D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90A22390-F776-4F38-BE1B-1A03EB5FECA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9357D72-16BE-40A4-A2E6-2C18756B62EE}"/>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D66D8344-8024-4E3E-A056-0D3D1C4915F6}"/>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BD6922EE-0DEF-4642-ADA6-A30862F3730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3920B7BE-01A1-4E7D-B90A-A240F94A2BBA}"/>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59E7FDF8-07B3-43F9-B1B7-B0BFEDA5E054}"/>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3106F4B3-AF56-4C11-B4B1-78E8B6F7867A}"/>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E5957E11-9D57-4B34-8847-348342BD9659}"/>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6CB3EB84-EEE6-425B-AC07-E9DD10323E8B}"/>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dgm id="{18ECFFE5-01AA-425F-8F25-A21AC403CB11}"/>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graphicEl>
                                              <a:dgm id="{0D87A776-FCE5-4BF6-B8C3-C4744B9230BE}"/>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graphicEl>
                                              <a:dgm id="{D52CABFF-8475-4389-9C90-C13F58463A7E}"/>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graphicEl>
                                              <a:dgm id="{EDC74A23-A6B2-4942-B380-677C9AA1E516}"/>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graphicEl>
                                              <a:dgm id="{41787C15-88E0-4888-A158-FAB26BCE8920}"/>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
                                            <p:graphicEl>
                                              <a:dgm id="{D99B7717-87D9-4C9C-A426-5BA307BC1F33}"/>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
                                            <p:graphicEl>
                                              <a:dgm id="{ED04A154-D344-4632-B965-3DDC6A7F3FAF}"/>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
                                            <p:graphicEl>
                                              <a:dgm id="{DA3845D3-CEA4-4123-83DB-F63D56AD2D15}"/>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
                                            <p:graphicEl>
                                              <a:dgm id="{A6767FA2-C483-433C-8B5C-9E8E0DA09F7B}"/>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
                                            <p:graphicEl>
                                              <a:dgm id="{FC9DA584-9F4E-4295-A1B2-FDE4BE6EB0D2}"/>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
                                            <p:graphicEl>
                                              <a:dgm id="{FCEA4033-B08A-4A57-9FC0-2D6A6CDE6F1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51158" y="6064478"/>
            <a:ext cx="3679585" cy="773672"/>
          </a:xfrm>
        </p:spPr>
        <p:txBody>
          <a:bodyPr>
            <a:normAutofit/>
          </a:bodyPr>
          <a:lstStyle/>
          <a:p>
            <a:pPr algn="l"/>
            <a:r>
              <a:rPr lang="es-ES_tradnl" sz="4500" b="1" dirty="0" smtClean="0">
                <a:solidFill>
                  <a:srgbClr val="FF9C32"/>
                </a:solidFill>
                <a:latin typeface="Arial" charset="0"/>
                <a:ea typeface="Arial" charset="0"/>
                <a:cs typeface="Arial" charset="0"/>
              </a:rPr>
              <a:t>Metodología</a:t>
            </a:r>
            <a:endParaRPr lang="es-ES_tradnl" sz="4500" b="1" dirty="0">
              <a:solidFill>
                <a:srgbClr val="FF9C32"/>
              </a:solidFill>
              <a:latin typeface="Arial" charset="0"/>
              <a:ea typeface="Arial" charset="0"/>
              <a:cs typeface="Arial" charset="0"/>
            </a:endParaRPr>
          </a:p>
        </p:txBody>
      </p:sp>
      <p:graphicFrame>
        <p:nvGraphicFramePr>
          <p:cNvPr id="6" name="5 Diagrama"/>
          <p:cNvGraphicFramePr/>
          <p:nvPr>
            <p:extLst>
              <p:ext uri="{D42A27DB-BD31-4B8C-83A1-F6EECF244321}">
                <p14:modId xmlns:p14="http://schemas.microsoft.com/office/powerpoint/2010/main" val="4024874052"/>
              </p:ext>
            </p:extLst>
          </p:nvPr>
        </p:nvGraphicFramePr>
        <p:xfrm>
          <a:off x="402955" y="1038386"/>
          <a:ext cx="11344759" cy="5026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1406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51158" y="6064478"/>
            <a:ext cx="3679585" cy="773672"/>
          </a:xfrm>
        </p:spPr>
        <p:txBody>
          <a:bodyPr>
            <a:normAutofit/>
          </a:bodyPr>
          <a:lstStyle/>
          <a:p>
            <a:pPr algn="l"/>
            <a:r>
              <a:rPr lang="es-ES_tradnl" sz="4500" b="1" dirty="0" smtClean="0">
                <a:solidFill>
                  <a:srgbClr val="FF9C32"/>
                </a:solidFill>
                <a:latin typeface="Arial" charset="0"/>
                <a:ea typeface="Arial" charset="0"/>
                <a:cs typeface="Arial" charset="0"/>
              </a:rPr>
              <a:t>Metodología</a:t>
            </a:r>
            <a:endParaRPr lang="es-ES_tradnl" sz="4500" b="1" dirty="0">
              <a:solidFill>
                <a:srgbClr val="FF9C32"/>
              </a:solidFill>
              <a:latin typeface="Arial" charset="0"/>
              <a:ea typeface="Arial" charset="0"/>
              <a:cs typeface="Arial" charset="0"/>
            </a:endParaRPr>
          </a:p>
        </p:txBody>
      </p:sp>
      <p:graphicFrame>
        <p:nvGraphicFramePr>
          <p:cNvPr id="6" name="5 Diagrama"/>
          <p:cNvGraphicFramePr/>
          <p:nvPr>
            <p:extLst>
              <p:ext uri="{D42A27DB-BD31-4B8C-83A1-F6EECF244321}">
                <p14:modId xmlns:p14="http://schemas.microsoft.com/office/powerpoint/2010/main" val="3291181188"/>
              </p:ext>
            </p:extLst>
          </p:nvPr>
        </p:nvGraphicFramePr>
        <p:xfrm>
          <a:off x="402955" y="929898"/>
          <a:ext cx="11344759" cy="5346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2"/>
          <p:cNvGraphicFramePr/>
          <p:nvPr>
            <p:extLst>
              <p:ext uri="{D42A27DB-BD31-4B8C-83A1-F6EECF244321}">
                <p14:modId xmlns:p14="http://schemas.microsoft.com/office/powerpoint/2010/main" val="2056130121"/>
              </p:ext>
            </p:extLst>
          </p:nvPr>
        </p:nvGraphicFramePr>
        <p:xfrm>
          <a:off x="402954" y="3471620"/>
          <a:ext cx="2836191" cy="24332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84727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51158" y="6064478"/>
            <a:ext cx="3679585" cy="773672"/>
          </a:xfrm>
        </p:spPr>
        <p:txBody>
          <a:bodyPr>
            <a:normAutofit/>
          </a:bodyPr>
          <a:lstStyle/>
          <a:p>
            <a:pPr algn="l"/>
            <a:r>
              <a:rPr lang="es-ES_tradnl" sz="4500" b="1" dirty="0" smtClean="0">
                <a:solidFill>
                  <a:srgbClr val="FF9C32"/>
                </a:solidFill>
                <a:latin typeface="Arial" charset="0"/>
                <a:ea typeface="Arial" charset="0"/>
                <a:cs typeface="Arial" charset="0"/>
              </a:rPr>
              <a:t>Metodología</a:t>
            </a:r>
            <a:endParaRPr lang="es-ES_tradnl" sz="4500" b="1" dirty="0">
              <a:solidFill>
                <a:srgbClr val="FF9C32"/>
              </a:solidFill>
              <a:latin typeface="Arial" charset="0"/>
              <a:ea typeface="Arial" charset="0"/>
              <a:cs typeface="Arial" charset="0"/>
            </a:endParaRPr>
          </a:p>
        </p:txBody>
      </p:sp>
      <p:graphicFrame>
        <p:nvGraphicFramePr>
          <p:cNvPr id="6" name="5 Diagrama"/>
          <p:cNvGraphicFramePr/>
          <p:nvPr>
            <p:extLst>
              <p:ext uri="{D42A27DB-BD31-4B8C-83A1-F6EECF244321}">
                <p14:modId xmlns:p14="http://schemas.microsoft.com/office/powerpoint/2010/main" val="2193431998"/>
              </p:ext>
            </p:extLst>
          </p:nvPr>
        </p:nvGraphicFramePr>
        <p:xfrm>
          <a:off x="402955" y="991892"/>
          <a:ext cx="11344759" cy="5072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7274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51158" y="6064478"/>
            <a:ext cx="3679585" cy="773672"/>
          </a:xfrm>
        </p:spPr>
        <p:txBody>
          <a:bodyPr>
            <a:normAutofit/>
          </a:bodyPr>
          <a:lstStyle/>
          <a:p>
            <a:pPr algn="l"/>
            <a:r>
              <a:rPr lang="es-ES_tradnl" sz="4500" b="1" dirty="0" smtClean="0">
                <a:solidFill>
                  <a:srgbClr val="FF9C32"/>
                </a:solidFill>
                <a:latin typeface="Arial" charset="0"/>
                <a:ea typeface="Arial" charset="0"/>
                <a:cs typeface="Arial" charset="0"/>
              </a:rPr>
              <a:t>Metodología</a:t>
            </a:r>
            <a:endParaRPr lang="es-ES_tradnl" sz="4500" b="1" dirty="0">
              <a:solidFill>
                <a:srgbClr val="FF9C32"/>
              </a:solidFill>
              <a:latin typeface="Arial" charset="0"/>
              <a:ea typeface="Arial" charset="0"/>
              <a:cs typeface="Arial" charset="0"/>
            </a:endParaRPr>
          </a:p>
        </p:txBody>
      </p:sp>
      <p:graphicFrame>
        <p:nvGraphicFramePr>
          <p:cNvPr id="7" name="6 Diagrama"/>
          <p:cNvGraphicFramePr/>
          <p:nvPr>
            <p:extLst>
              <p:ext uri="{D42A27DB-BD31-4B8C-83A1-F6EECF244321}">
                <p14:modId xmlns:p14="http://schemas.microsoft.com/office/powerpoint/2010/main" val="2036111272"/>
              </p:ext>
            </p:extLst>
          </p:nvPr>
        </p:nvGraphicFramePr>
        <p:xfrm>
          <a:off x="285447" y="1196752"/>
          <a:ext cx="11462267"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https://thecliparts.com/wp-content/uploads/2016/07/check-mark-clip-art-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8104" y="2276872"/>
            <a:ext cx="936104" cy="9586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thecliparts.com/wp-content/uploads/2016/07/check-mark-clip-art-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35155" y="2276872"/>
            <a:ext cx="936104" cy="9586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thecliparts.com/wp-content/uploads/2016/07/check-mark-clip-art-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1760" y="5012519"/>
            <a:ext cx="936104" cy="958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895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843794103"/>
              </p:ext>
            </p:extLst>
          </p:nvPr>
        </p:nvGraphicFramePr>
        <p:xfrm>
          <a:off x="4081331" y="826232"/>
          <a:ext cx="4032155" cy="5652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258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51158" y="6064478"/>
            <a:ext cx="3679585" cy="773672"/>
          </a:xfrm>
        </p:spPr>
        <p:txBody>
          <a:bodyPr>
            <a:normAutofit/>
          </a:bodyPr>
          <a:lstStyle/>
          <a:p>
            <a:pPr algn="l"/>
            <a:r>
              <a:rPr lang="es-ES_tradnl" sz="4500" b="1" dirty="0" smtClean="0">
                <a:solidFill>
                  <a:srgbClr val="FF9C32"/>
                </a:solidFill>
                <a:latin typeface="Arial" charset="0"/>
                <a:ea typeface="Arial" charset="0"/>
                <a:cs typeface="Arial" charset="0"/>
              </a:rPr>
              <a:t>Metodología</a:t>
            </a:r>
            <a:endParaRPr lang="es-ES_tradnl" sz="4500" b="1" dirty="0">
              <a:solidFill>
                <a:srgbClr val="FF9C32"/>
              </a:solidFill>
              <a:latin typeface="Arial" charset="0"/>
              <a:ea typeface="Arial" charset="0"/>
              <a:cs typeface="Arial" charset="0"/>
            </a:endParaRPr>
          </a:p>
        </p:txBody>
      </p:sp>
      <p:graphicFrame>
        <p:nvGraphicFramePr>
          <p:cNvPr id="8" name="4 Marcador de contenido"/>
          <p:cNvGraphicFramePr>
            <a:graphicFrameLocks/>
          </p:cNvGraphicFramePr>
          <p:nvPr>
            <p:extLst>
              <p:ext uri="{D42A27DB-BD31-4B8C-83A1-F6EECF244321}">
                <p14:modId xmlns:p14="http://schemas.microsoft.com/office/powerpoint/2010/main" val="1824919104"/>
              </p:ext>
            </p:extLst>
          </p:nvPr>
        </p:nvGraphicFramePr>
        <p:xfrm>
          <a:off x="4107050" y="1053884"/>
          <a:ext cx="7700685" cy="5145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9 Diagrama"/>
          <p:cNvGraphicFramePr/>
          <p:nvPr>
            <p:extLst>
              <p:ext uri="{D42A27DB-BD31-4B8C-83A1-F6EECF244321}">
                <p14:modId xmlns:p14="http://schemas.microsoft.com/office/powerpoint/2010/main" val="3234965848"/>
              </p:ext>
            </p:extLst>
          </p:nvPr>
        </p:nvGraphicFramePr>
        <p:xfrm>
          <a:off x="254452" y="1196751"/>
          <a:ext cx="3852598" cy="53745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23466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51158" y="6064478"/>
            <a:ext cx="3679585" cy="773672"/>
          </a:xfrm>
        </p:spPr>
        <p:txBody>
          <a:bodyPr>
            <a:normAutofit/>
          </a:bodyPr>
          <a:lstStyle/>
          <a:p>
            <a:pPr algn="l"/>
            <a:r>
              <a:rPr lang="es-ES_tradnl" sz="4500" b="1" dirty="0" smtClean="0">
                <a:solidFill>
                  <a:srgbClr val="FF9C32"/>
                </a:solidFill>
                <a:latin typeface="Arial" charset="0"/>
                <a:ea typeface="Arial" charset="0"/>
                <a:cs typeface="Arial" charset="0"/>
              </a:rPr>
              <a:t>Metodología</a:t>
            </a:r>
            <a:endParaRPr lang="es-ES_tradnl" sz="4500" b="1" dirty="0">
              <a:solidFill>
                <a:srgbClr val="FF9C32"/>
              </a:solidFill>
              <a:latin typeface="Arial" charset="0"/>
              <a:ea typeface="Arial" charset="0"/>
              <a:cs typeface="Arial" charset="0"/>
            </a:endParaRPr>
          </a:p>
        </p:txBody>
      </p:sp>
      <p:graphicFrame>
        <p:nvGraphicFramePr>
          <p:cNvPr id="10" name="9 Diagrama"/>
          <p:cNvGraphicFramePr/>
          <p:nvPr>
            <p:extLst>
              <p:ext uri="{D42A27DB-BD31-4B8C-83A1-F6EECF244321}">
                <p14:modId xmlns:p14="http://schemas.microsoft.com/office/powerpoint/2010/main" val="318423103"/>
              </p:ext>
            </p:extLst>
          </p:nvPr>
        </p:nvGraphicFramePr>
        <p:xfrm>
          <a:off x="254451" y="1196751"/>
          <a:ext cx="11493263" cy="5374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4075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364342" y="2588306"/>
            <a:ext cx="9681030" cy="1780493"/>
          </a:xfrm>
        </p:spPr>
        <p:txBody>
          <a:bodyPr>
            <a:noAutofit/>
          </a:bodyPr>
          <a:lstStyle/>
          <a:p>
            <a:pPr algn="l"/>
            <a:r>
              <a:rPr lang="es-ES_tradnl" sz="9600" b="1" dirty="0" smtClean="0">
                <a:solidFill>
                  <a:srgbClr val="FF9C32"/>
                </a:solidFill>
                <a:latin typeface="Arial" charset="0"/>
                <a:ea typeface="Arial" charset="0"/>
                <a:cs typeface="Arial" charset="0"/>
              </a:rPr>
              <a:t>5</a:t>
            </a:r>
            <a:r>
              <a:rPr lang="es-ES_tradnl" sz="9600" b="1" dirty="0" smtClean="0">
                <a:solidFill>
                  <a:srgbClr val="FF9C32"/>
                </a:solidFill>
                <a:latin typeface="Arial" charset="0"/>
                <a:ea typeface="Arial" charset="0"/>
                <a:cs typeface="Arial" charset="0"/>
              </a:rPr>
              <a:t>. Resultados</a:t>
            </a:r>
            <a:endParaRPr lang="es-ES_tradnl" sz="9600" b="1" dirty="0">
              <a:solidFill>
                <a:srgbClr val="FF9C32"/>
              </a:solidFill>
              <a:latin typeface="Arial" charset="0"/>
              <a:ea typeface="Arial" charset="0"/>
              <a:cs typeface="Arial" charset="0"/>
            </a:endParaRPr>
          </a:p>
        </p:txBody>
      </p:sp>
    </p:spTree>
    <p:extLst>
      <p:ext uri="{BB962C8B-B14F-4D97-AF65-F5344CB8AC3E}">
        <p14:creationId xmlns:p14="http://schemas.microsoft.com/office/powerpoint/2010/main" val="553250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51158" y="6064478"/>
            <a:ext cx="3679585" cy="773672"/>
          </a:xfrm>
        </p:spPr>
        <p:txBody>
          <a:bodyPr>
            <a:normAutofit/>
          </a:bodyPr>
          <a:lstStyle/>
          <a:p>
            <a:pPr algn="l"/>
            <a:r>
              <a:rPr lang="es-ES_tradnl" sz="4500" b="1" dirty="0" smtClean="0">
                <a:solidFill>
                  <a:srgbClr val="FF9C32"/>
                </a:solidFill>
                <a:latin typeface="Arial" charset="0"/>
                <a:ea typeface="Arial" charset="0"/>
                <a:cs typeface="Arial" charset="0"/>
              </a:rPr>
              <a:t>Resultados</a:t>
            </a:r>
            <a:endParaRPr lang="es-ES_tradnl" sz="4500" b="1" dirty="0">
              <a:solidFill>
                <a:srgbClr val="FF9C32"/>
              </a:solidFill>
              <a:latin typeface="Arial" charset="0"/>
              <a:ea typeface="Arial" charset="0"/>
              <a:cs typeface="Arial" charset="0"/>
            </a:endParaRPr>
          </a:p>
        </p:txBody>
      </p:sp>
      <p:graphicFrame>
        <p:nvGraphicFramePr>
          <p:cNvPr id="3" name="2 Diagrama"/>
          <p:cNvGraphicFramePr/>
          <p:nvPr>
            <p:extLst>
              <p:ext uri="{D42A27DB-BD31-4B8C-83A1-F6EECF244321}">
                <p14:modId xmlns:p14="http://schemas.microsoft.com/office/powerpoint/2010/main" val="407041608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2707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364342" y="2588306"/>
            <a:ext cx="9681030" cy="1780493"/>
          </a:xfrm>
        </p:spPr>
        <p:txBody>
          <a:bodyPr>
            <a:noAutofit/>
          </a:bodyPr>
          <a:lstStyle/>
          <a:p>
            <a:pPr algn="l"/>
            <a:r>
              <a:rPr lang="es-ES_tradnl" sz="9600" b="1" dirty="0">
                <a:solidFill>
                  <a:srgbClr val="FF9C32"/>
                </a:solidFill>
                <a:latin typeface="Arial" charset="0"/>
                <a:ea typeface="Arial" charset="0"/>
                <a:cs typeface="Arial" charset="0"/>
              </a:rPr>
              <a:t>6</a:t>
            </a:r>
            <a:r>
              <a:rPr lang="es-ES_tradnl" sz="9600" b="1" dirty="0" smtClean="0">
                <a:solidFill>
                  <a:srgbClr val="FF9C32"/>
                </a:solidFill>
                <a:latin typeface="Arial" charset="0"/>
                <a:ea typeface="Arial" charset="0"/>
                <a:cs typeface="Arial" charset="0"/>
              </a:rPr>
              <a:t>. Propuesta</a:t>
            </a:r>
            <a:endParaRPr lang="es-ES_tradnl" sz="9600" b="1" dirty="0">
              <a:solidFill>
                <a:srgbClr val="FF9C32"/>
              </a:solidFill>
              <a:latin typeface="Arial" charset="0"/>
              <a:ea typeface="Arial" charset="0"/>
              <a:cs typeface="Arial" charset="0"/>
            </a:endParaRPr>
          </a:p>
        </p:txBody>
      </p:sp>
    </p:spTree>
    <p:extLst>
      <p:ext uri="{BB962C8B-B14F-4D97-AF65-F5344CB8AC3E}">
        <p14:creationId xmlns:p14="http://schemas.microsoft.com/office/powerpoint/2010/main" val="1279884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51158" y="6064478"/>
            <a:ext cx="3679585" cy="773672"/>
          </a:xfrm>
        </p:spPr>
        <p:txBody>
          <a:bodyPr>
            <a:normAutofit/>
          </a:bodyPr>
          <a:lstStyle/>
          <a:p>
            <a:pPr algn="l"/>
            <a:r>
              <a:rPr lang="es-ES_tradnl" sz="4500" b="1" dirty="0" smtClean="0">
                <a:solidFill>
                  <a:srgbClr val="FF9C32"/>
                </a:solidFill>
                <a:latin typeface="Arial" charset="0"/>
                <a:ea typeface="Arial" charset="0"/>
                <a:cs typeface="Arial" charset="0"/>
              </a:rPr>
              <a:t>Propuesta</a:t>
            </a:r>
            <a:endParaRPr lang="es-ES_tradnl" sz="4500" b="1" dirty="0">
              <a:solidFill>
                <a:srgbClr val="FF9C32"/>
              </a:solidFill>
              <a:latin typeface="Arial" charset="0"/>
              <a:ea typeface="Arial" charset="0"/>
              <a:cs typeface="Arial" charset="0"/>
            </a:endParaRPr>
          </a:p>
        </p:txBody>
      </p:sp>
      <p:graphicFrame>
        <p:nvGraphicFramePr>
          <p:cNvPr id="3" name="2 Diagrama"/>
          <p:cNvGraphicFramePr/>
          <p:nvPr>
            <p:extLst>
              <p:ext uri="{D42A27DB-BD31-4B8C-83A1-F6EECF244321}">
                <p14:modId xmlns:p14="http://schemas.microsoft.com/office/powerpoint/2010/main" val="2802407135"/>
              </p:ext>
            </p:extLst>
          </p:nvPr>
        </p:nvGraphicFramePr>
        <p:xfrm>
          <a:off x="278969" y="1224366"/>
          <a:ext cx="11468745" cy="4913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25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51158" y="6064478"/>
            <a:ext cx="3679585" cy="773672"/>
          </a:xfrm>
        </p:spPr>
        <p:txBody>
          <a:bodyPr>
            <a:normAutofit/>
          </a:bodyPr>
          <a:lstStyle/>
          <a:p>
            <a:pPr algn="l"/>
            <a:r>
              <a:rPr lang="es-ES_tradnl" sz="4500" b="1" dirty="0" smtClean="0">
                <a:solidFill>
                  <a:srgbClr val="FF9C32"/>
                </a:solidFill>
                <a:latin typeface="Arial" charset="0"/>
                <a:ea typeface="Arial" charset="0"/>
                <a:cs typeface="Arial" charset="0"/>
              </a:rPr>
              <a:t>Propuesta</a:t>
            </a:r>
            <a:endParaRPr lang="es-ES_tradnl" sz="4500" b="1" dirty="0">
              <a:solidFill>
                <a:srgbClr val="FF9C32"/>
              </a:solidFill>
              <a:latin typeface="Arial" charset="0"/>
              <a:ea typeface="Arial" charset="0"/>
              <a:cs typeface="Arial" charset="0"/>
            </a:endParaRPr>
          </a:p>
        </p:txBody>
      </p:sp>
      <p:graphicFrame>
        <p:nvGraphicFramePr>
          <p:cNvPr id="3" name="2 Diagrama"/>
          <p:cNvGraphicFramePr/>
          <p:nvPr>
            <p:extLst>
              <p:ext uri="{D42A27DB-BD31-4B8C-83A1-F6EECF244321}">
                <p14:modId xmlns:p14="http://schemas.microsoft.com/office/powerpoint/2010/main" val="1444327701"/>
              </p:ext>
            </p:extLst>
          </p:nvPr>
        </p:nvGraphicFramePr>
        <p:xfrm>
          <a:off x="278969" y="1224366"/>
          <a:ext cx="11468745" cy="4913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833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51158" y="6064478"/>
            <a:ext cx="3679585" cy="773672"/>
          </a:xfrm>
        </p:spPr>
        <p:txBody>
          <a:bodyPr>
            <a:normAutofit/>
          </a:bodyPr>
          <a:lstStyle/>
          <a:p>
            <a:pPr algn="l"/>
            <a:r>
              <a:rPr lang="es-ES_tradnl" sz="4500" b="1" dirty="0" smtClean="0">
                <a:solidFill>
                  <a:srgbClr val="FF9C32"/>
                </a:solidFill>
                <a:latin typeface="Arial" charset="0"/>
                <a:ea typeface="Arial" charset="0"/>
                <a:cs typeface="Arial" charset="0"/>
              </a:rPr>
              <a:t>Propuesta</a:t>
            </a:r>
            <a:endParaRPr lang="es-ES_tradnl" sz="4500" b="1" dirty="0">
              <a:solidFill>
                <a:srgbClr val="FF9C32"/>
              </a:solidFill>
              <a:latin typeface="Arial" charset="0"/>
              <a:ea typeface="Arial" charset="0"/>
              <a:cs typeface="Arial" charset="0"/>
            </a:endParaRPr>
          </a:p>
        </p:txBody>
      </p:sp>
      <p:graphicFrame>
        <p:nvGraphicFramePr>
          <p:cNvPr id="3" name="2 Diagrama"/>
          <p:cNvGraphicFramePr/>
          <p:nvPr>
            <p:extLst>
              <p:ext uri="{D42A27DB-BD31-4B8C-83A1-F6EECF244321}">
                <p14:modId xmlns:p14="http://schemas.microsoft.com/office/powerpoint/2010/main" val="219607939"/>
              </p:ext>
            </p:extLst>
          </p:nvPr>
        </p:nvGraphicFramePr>
        <p:xfrm>
          <a:off x="278970" y="1224366"/>
          <a:ext cx="5765370" cy="4913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Rectángulo"/>
          <p:cNvSpPr/>
          <p:nvPr/>
        </p:nvSpPr>
        <p:spPr>
          <a:xfrm>
            <a:off x="5528622" y="1905836"/>
            <a:ext cx="6096000" cy="3139321"/>
          </a:xfrm>
          <a:prstGeom prst="rect">
            <a:avLst/>
          </a:prstGeom>
          <a:ln w="38100">
            <a:solidFill>
              <a:srgbClr val="00519E"/>
            </a:solidFill>
            <a:prstDash val="sysDash"/>
          </a:ln>
        </p:spPr>
        <p:txBody>
          <a:bodyPr>
            <a:spAutoFit/>
          </a:bodyPr>
          <a:lstStyle/>
          <a:p>
            <a:pPr algn="just">
              <a:defRPr/>
            </a:pPr>
            <a:r>
              <a:rPr lang="es-ES" dirty="0" smtClean="0">
                <a:solidFill>
                  <a:schemeClr val="tx1">
                    <a:lumMod val="75000"/>
                    <a:lumOff val="25000"/>
                  </a:schemeClr>
                </a:solidFill>
              </a:rPr>
              <a:t>Será </a:t>
            </a:r>
            <a:r>
              <a:rPr lang="es-ES" dirty="0">
                <a:solidFill>
                  <a:schemeClr val="tx1">
                    <a:lumMod val="75000"/>
                    <a:lumOff val="25000"/>
                  </a:schemeClr>
                </a:solidFill>
              </a:rPr>
              <a:t>definitorio la </a:t>
            </a:r>
            <a:r>
              <a:rPr lang="es-ES" dirty="0" smtClean="0">
                <a:solidFill>
                  <a:schemeClr val="tx1">
                    <a:lumMod val="75000"/>
                    <a:lumOff val="25000"/>
                  </a:schemeClr>
                </a:solidFill>
              </a:rPr>
              <a:t>criterios </a:t>
            </a:r>
            <a:r>
              <a:rPr lang="es-ES" dirty="0">
                <a:solidFill>
                  <a:schemeClr val="tx1">
                    <a:lumMod val="75000"/>
                    <a:lumOff val="25000"/>
                  </a:schemeClr>
                </a:solidFill>
              </a:rPr>
              <a:t>de valoración objetivos y contemporáneos, constituyendo estos criterios como “filtros” para atribuir valores documentales, disminuyendo así al mínimo la subjetividad y que realmente sus decisiones respondan a los cambios culturales, tecnológicos, sociológicos, legales y filosóficos presentes en la sociedad, influyentes en el contexto de los documentos y en sí en el significado que a estos se les atribuya. </a:t>
            </a:r>
            <a:r>
              <a:rPr lang="es-ES" dirty="0" smtClean="0">
                <a:solidFill>
                  <a:schemeClr val="tx1">
                    <a:lumMod val="75000"/>
                    <a:lumOff val="25000"/>
                  </a:schemeClr>
                </a:solidFill>
              </a:rPr>
              <a:t>Los </a:t>
            </a:r>
            <a:r>
              <a:rPr lang="es-ES" dirty="0">
                <a:solidFill>
                  <a:schemeClr val="tx1">
                    <a:lumMod val="75000"/>
                    <a:lumOff val="25000"/>
                  </a:schemeClr>
                </a:solidFill>
              </a:rPr>
              <a:t>criterios de valoración no deben ser considerados una pauta inalterable, sino que su adaptación e interpretación debe estar relacionada con el contexto en el que se aplican (E. </a:t>
            </a:r>
            <a:r>
              <a:rPr lang="es-ES" dirty="0" err="1">
                <a:solidFill>
                  <a:schemeClr val="tx1">
                    <a:lumMod val="75000"/>
                    <a:lumOff val="25000"/>
                  </a:schemeClr>
                </a:solidFill>
              </a:rPr>
              <a:t>Cermeno</a:t>
            </a:r>
            <a:r>
              <a:rPr lang="es-ES" dirty="0">
                <a:solidFill>
                  <a:schemeClr val="tx1">
                    <a:lumMod val="75000"/>
                    <a:lumOff val="25000"/>
                  </a:schemeClr>
                </a:solidFill>
              </a:rPr>
              <a:t> </a:t>
            </a:r>
            <a:r>
              <a:rPr lang="es-ES" dirty="0" err="1">
                <a:solidFill>
                  <a:schemeClr val="tx1">
                    <a:lumMod val="75000"/>
                    <a:lumOff val="25000"/>
                  </a:schemeClr>
                </a:solidFill>
              </a:rPr>
              <a:t>Martorell</a:t>
            </a:r>
            <a:r>
              <a:rPr lang="es-ES" dirty="0">
                <a:solidFill>
                  <a:schemeClr val="tx1">
                    <a:lumMod val="75000"/>
                    <a:lumOff val="25000"/>
                  </a:schemeClr>
                </a:solidFill>
              </a:rPr>
              <a:t>, y E. Rivas </a:t>
            </a:r>
            <a:r>
              <a:rPr lang="es-ES" dirty="0" err="1">
                <a:solidFill>
                  <a:schemeClr val="tx1">
                    <a:lumMod val="75000"/>
                    <a:lumOff val="25000"/>
                  </a:schemeClr>
                </a:solidFill>
              </a:rPr>
              <a:t>Palá</a:t>
            </a:r>
            <a:r>
              <a:rPr lang="es-ES" dirty="0">
                <a:solidFill>
                  <a:schemeClr val="tx1">
                    <a:lumMod val="75000"/>
                    <a:lumOff val="25000"/>
                  </a:schemeClr>
                </a:solidFill>
              </a:rPr>
              <a:t>, 2013, p. 226).</a:t>
            </a:r>
            <a:endParaRPr lang="es-CR" dirty="0">
              <a:solidFill>
                <a:schemeClr val="tx1">
                  <a:lumMod val="75000"/>
                  <a:lumOff val="25000"/>
                </a:schemeClr>
              </a:solidFill>
            </a:endParaRPr>
          </a:p>
        </p:txBody>
      </p:sp>
    </p:spTree>
    <p:extLst>
      <p:ext uri="{BB962C8B-B14F-4D97-AF65-F5344CB8AC3E}">
        <p14:creationId xmlns:p14="http://schemas.microsoft.com/office/powerpoint/2010/main" val="2100811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364342" y="2588306"/>
            <a:ext cx="9681030" cy="1780493"/>
          </a:xfrm>
        </p:spPr>
        <p:txBody>
          <a:bodyPr>
            <a:noAutofit/>
          </a:bodyPr>
          <a:lstStyle/>
          <a:p>
            <a:pPr algn="l"/>
            <a:r>
              <a:rPr lang="es-ES_tradnl" sz="8000" b="1" dirty="0" smtClean="0">
                <a:solidFill>
                  <a:srgbClr val="FF9C32"/>
                </a:solidFill>
                <a:latin typeface="Arial" charset="0"/>
                <a:ea typeface="Arial" charset="0"/>
                <a:cs typeface="Arial" charset="0"/>
              </a:rPr>
              <a:t>7</a:t>
            </a:r>
            <a:r>
              <a:rPr lang="es-ES_tradnl" sz="8000" b="1" dirty="0" smtClean="0">
                <a:solidFill>
                  <a:srgbClr val="FF9C32"/>
                </a:solidFill>
                <a:latin typeface="Arial" charset="0"/>
                <a:ea typeface="Arial" charset="0"/>
                <a:cs typeface="Arial" charset="0"/>
              </a:rPr>
              <a:t>. Conclusiones y recomendaciones</a:t>
            </a:r>
            <a:endParaRPr lang="es-ES_tradnl" sz="8000" b="1" dirty="0">
              <a:solidFill>
                <a:srgbClr val="FF9C32"/>
              </a:solidFill>
              <a:latin typeface="Arial" charset="0"/>
              <a:ea typeface="Arial" charset="0"/>
              <a:cs typeface="Arial" charset="0"/>
            </a:endParaRPr>
          </a:p>
        </p:txBody>
      </p:sp>
    </p:spTree>
    <p:extLst>
      <p:ext uri="{BB962C8B-B14F-4D97-AF65-F5344CB8AC3E}">
        <p14:creationId xmlns:p14="http://schemas.microsoft.com/office/powerpoint/2010/main" val="1231626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51158" y="6064478"/>
            <a:ext cx="3679585" cy="773672"/>
          </a:xfrm>
        </p:spPr>
        <p:txBody>
          <a:bodyPr>
            <a:noAutofit/>
          </a:bodyPr>
          <a:lstStyle/>
          <a:p>
            <a:pPr algn="l"/>
            <a:r>
              <a:rPr lang="es-ES_tradnl" sz="1600" b="1" dirty="0" smtClean="0">
                <a:solidFill>
                  <a:srgbClr val="FF9C32"/>
                </a:solidFill>
                <a:latin typeface="Arial" charset="0"/>
                <a:ea typeface="Arial" charset="0"/>
                <a:cs typeface="Arial" charset="0"/>
              </a:rPr>
              <a:t>Conclusiones y recomendaciones</a:t>
            </a:r>
            <a:endParaRPr lang="es-ES_tradnl" sz="1600" b="1" dirty="0">
              <a:solidFill>
                <a:srgbClr val="FF9C32"/>
              </a:solidFill>
              <a:latin typeface="Arial" charset="0"/>
              <a:ea typeface="Arial" charset="0"/>
              <a:cs typeface="Arial" charset="0"/>
            </a:endParaRPr>
          </a:p>
        </p:txBody>
      </p:sp>
      <p:graphicFrame>
        <p:nvGraphicFramePr>
          <p:cNvPr id="3" name="2 Diagrama"/>
          <p:cNvGraphicFramePr/>
          <p:nvPr>
            <p:extLst>
              <p:ext uri="{D42A27DB-BD31-4B8C-83A1-F6EECF244321}">
                <p14:modId xmlns:p14="http://schemas.microsoft.com/office/powerpoint/2010/main" val="2797638412"/>
              </p:ext>
            </p:extLst>
          </p:nvPr>
        </p:nvGraphicFramePr>
        <p:xfrm>
          <a:off x="1565330" y="1000168"/>
          <a:ext cx="9252488" cy="5234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129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785257" y="2588306"/>
            <a:ext cx="9129485" cy="1780493"/>
          </a:xfrm>
        </p:spPr>
        <p:txBody>
          <a:bodyPr>
            <a:noAutofit/>
          </a:bodyPr>
          <a:lstStyle/>
          <a:p>
            <a:pPr algn="l"/>
            <a:r>
              <a:rPr lang="es-ES_tradnl" sz="9600" b="1" dirty="0" smtClean="0">
                <a:solidFill>
                  <a:srgbClr val="FF9C32"/>
                </a:solidFill>
                <a:latin typeface="Arial" charset="0"/>
                <a:ea typeface="Arial" charset="0"/>
                <a:cs typeface="Arial" charset="0"/>
              </a:rPr>
              <a:t>1. Introducción</a:t>
            </a:r>
            <a:endParaRPr lang="es-ES_tradnl" sz="9600" b="1" dirty="0">
              <a:solidFill>
                <a:srgbClr val="FF9C32"/>
              </a:solidFill>
              <a:latin typeface="Arial" charset="0"/>
              <a:ea typeface="Arial" charset="0"/>
              <a:cs typeface="Arial" charset="0"/>
            </a:endParaRPr>
          </a:p>
        </p:txBody>
      </p:sp>
    </p:spTree>
    <p:extLst>
      <p:ext uri="{BB962C8B-B14F-4D97-AF65-F5344CB8AC3E}">
        <p14:creationId xmlns:p14="http://schemas.microsoft.com/office/powerpoint/2010/main" val="3661073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51158" y="6064478"/>
            <a:ext cx="3679585" cy="773672"/>
          </a:xfrm>
        </p:spPr>
        <p:txBody>
          <a:bodyPr>
            <a:noAutofit/>
          </a:bodyPr>
          <a:lstStyle/>
          <a:p>
            <a:pPr algn="l"/>
            <a:r>
              <a:rPr lang="es-ES_tradnl" sz="1600" b="1" dirty="0" smtClean="0">
                <a:solidFill>
                  <a:srgbClr val="FF9C32"/>
                </a:solidFill>
                <a:latin typeface="Arial" charset="0"/>
                <a:ea typeface="Arial" charset="0"/>
                <a:cs typeface="Arial" charset="0"/>
              </a:rPr>
              <a:t>Conclusiones y recomendaciones</a:t>
            </a:r>
            <a:endParaRPr lang="es-ES_tradnl" sz="1600" b="1" dirty="0">
              <a:solidFill>
                <a:srgbClr val="FF9C32"/>
              </a:solidFill>
              <a:latin typeface="Arial" charset="0"/>
              <a:ea typeface="Arial" charset="0"/>
              <a:cs typeface="Arial" charset="0"/>
            </a:endParaRPr>
          </a:p>
        </p:txBody>
      </p:sp>
      <p:graphicFrame>
        <p:nvGraphicFramePr>
          <p:cNvPr id="5" name="4 Diagrama"/>
          <p:cNvGraphicFramePr/>
          <p:nvPr>
            <p:extLst>
              <p:ext uri="{D42A27DB-BD31-4B8C-83A1-F6EECF244321}">
                <p14:modId xmlns:p14="http://schemas.microsoft.com/office/powerpoint/2010/main" val="2670693228"/>
              </p:ext>
            </p:extLst>
          </p:nvPr>
        </p:nvGraphicFramePr>
        <p:xfrm>
          <a:off x="464949" y="1178924"/>
          <a:ext cx="11081288" cy="5051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4696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364342" y="2588306"/>
            <a:ext cx="9681030" cy="1780493"/>
          </a:xfrm>
        </p:spPr>
        <p:txBody>
          <a:bodyPr>
            <a:noAutofit/>
          </a:bodyPr>
          <a:lstStyle/>
          <a:p>
            <a:pPr algn="l"/>
            <a:r>
              <a:rPr lang="es-ES_tradnl" sz="8000" b="1" dirty="0" smtClean="0">
                <a:solidFill>
                  <a:srgbClr val="FF9C32"/>
                </a:solidFill>
                <a:latin typeface="Arial" charset="0"/>
                <a:ea typeface="Arial" charset="0"/>
                <a:cs typeface="Arial" charset="0"/>
              </a:rPr>
              <a:t>¡Gracias!</a:t>
            </a:r>
            <a:endParaRPr lang="es-ES_tradnl" sz="8000" b="1" dirty="0">
              <a:solidFill>
                <a:srgbClr val="FF9C32"/>
              </a:solidFill>
              <a:latin typeface="Arial" charset="0"/>
              <a:ea typeface="Arial" charset="0"/>
              <a:cs typeface="Arial" charset="0"/>
            </a:endParaRPr>
          </a:p>
        </p:txBody>
      </p:sp>
      <p:sp>
        <p:nvSpPr>
          <p:cNvPr id="3" name="Subtítulo 2"/>
          <p:cNvSpPr>
            <a:spLocks noGrp="1"/>
          </p:cNvSpPr>
          <p:nvPr>
            <p:ph type="subTitle" idx="1"/>
          </p:nvPr>
        </p:nvSpPr>
        <p:spPr>
          <a:xfrm>
            <a:off x="7083188" y="2088107"/>
            <a:ext cx="4708478" cy="2718514"/>
          </a:xfrm>
        </p:spPr>
        <p:txBody>
          <a:bodyPr>
            <a:noAutofit/>
          </a:bodyPr>
          <a:lstStyle/>
          <a:p>
            <a:pPr algn="r"/>
            <a:r>
              <a:rPr lang="es-ES_tradnl" sz="1600" b="1" dirty="0">
                <a:solidFill>
                  <a:schemeClr val="bg1"/>
                </a:solidFill>
              </a:rPr>
              <a:t>Autores</a:t>
            </a:r>
            <a:r>
              <a:rPr lang="es-ES_tradnl" sz="1600" b="1" dirty="0" smtClean="0">
                <a:solidFill>
                  <a:schemeClr val="bg1"/>
                </a:solidFill>
              </a:rPr>
              <a:t>:</a:t>
            </a:r>
          </a:p>
          <a:p>
            <a:pPr algn="r"/>
            <a:r>
              <a:rPr lang="es-ES_tradnl" sz="1600" dirty="0">
                <a:solidFill>
                  <a:schemeClr val="bg1"/>
                </a:solidFill>
              </a:rPr>
              <a:t>Cedeño Molina,  Rafael </a:t>
            </a:r>
            <a:r>
              <a:rPr lang="es-ES_tradnl" sz="1600" dirty="0" smtClean="0">
                <a:solidFill>
                  <a:schemeClr val="bg1"/>
                </a:solidFill>
              </a:rPr>
              <a:t>Alonso</a:t>
            </a:r>
            <a:endParaRPr lang="es-ES_tradnl" sz="1600" dirty="0">
              <a:solidFill>
                <a:schemeClr val="bg1"/>
              </a:solidFill>
            </a:endParaRPr>
          </a:p>
          <a:p>
            <a:pPr algn="r"/>
            <a:r>
              <a:rPr lang="es-ES_tradnl" sz="1600" u="sng" dirty="0" smtClean="0">
                <a:solidFill>
                  <a:schemeClr val="bg1"/>
                </a:solidFill>
              </a:rPr>
              <a:t>rafaelalonso.cedeno@ucr.ac.cr</a:t>
            </a:r>
            <a:r>
              <a:rPr lang="es-ES_tradnl" sz="1600" dirty="0" smtClean="0">
                <a:solidFill>
                  <a:schemeClr val="bg1"/>
                </a:solidFill>
              </a:rPr>
              <a:t> </a:t>
            </a:r>
          </a:p>
          <a:p>
            <a:pPr algn="r"/>
            <a:r>
              <a:rPr lang="es-ES_tradnl" sz="1600" dirty="0" smtClean="0">
                <a:solidFill>
                  <a:schemeClr val="bg1"/>
                </a:solidFill>
              </a:rPr>
              <a:t>Fernández Abarca, Noelia</a:t>
            </a:r>
          </a:p>
          <a:p>
            <a:pPr algn="r"/>
            <a:r>
              <a:rPr lang="es-ES_tradnl" sz="1600" u="sng" dirty="0" smtClean="0">
                <a:solidFill>
                  <a:schemeClr val="bg1"/>
                </a:solidFill>
              </a:rPr>
              <a:t>noelia.fernandez@ucr.ac.cr</a:t>
            </a:r>
            <a:endParaRPr lang="es-ES_tradnl" sz="1600" u="sng" dirty="0">
              <a:solidFill>
                <a:schemeClr val="bg1"/>
              </a:solidFill>
            </a:endParaRPr>
          </a:p>
          <a:p>
            <a:pPr algn="r"/>
            <a:endParaRPr lang="es-ES_tradnl" sz="1600" dirty="0" smtClean="0">
              <a:solidFill>
                <a:schemeClr val="bg1"/>
              </a:solidFill>
            </a:endParaRPr>
          </a:p>
          <a:p>
            <a:pPr algn="r"/>
            <a:r>
              <a:rPr lang="es-ES_tradnl" sz="1600" dirty="0" smtClean="0">
                <a:solidFill>
                  <a:schemeClr val="bg1"/>
                </a:solidFill>
              </a:rPr>
              <a:t>Universidad </a:t>
            </a:r>
            <a:r>
              <a:rPr lang="es-ES_tradnl" sz="1600" dirty="0">
                <a:solidFill>
                  <a:schemeClr val="bg1"/>
                </a:solidFill>
              </a:rPr>
              <a:t>de Costa </a:t>
            </a:r>
            <a:r>
              <a:rPr lang="es-ES_tradnl" sz="1600" dirty="0" smtClean="0">
                <a:solidFill>
                  <a:schemeClr val="bg1"/>
                </a:solidFill>
              </a:rPr>
              <a:t>Rica </a:t>
            </a:r>
            <a:endParaRPr lang="es-ES_tradnl" sz="1600" dirty="0">
              <a:solidFill>
                <a:schemeClr val="bg1"/>
              </a:solidFill>
            </a:endParaRPr>
          </a:p>
          <a:p>
            <a:pPr algn="r"/>
            <a:r>
              <a:rPr lang="es-ES_tradnl" sz="1600" dirty="0">
                <a:solidFill>
                  <a:schemeClr val="bg1"/>
                </a:solidFill>
              </a:rPr>
              <a:t>Escuela de Historia, Sección </a:t>
            </a:r>
            <a:r>
              <a:rPr lang="es-ES_tradnl" sz="1600" dirty="0" smtClean="0">
                <a:solidFill>
                  <a:schemeClr val="bg1"/>
                </a:solidFill>
              </a:rPr>
              <a:t>Archivística</a:t>
            </a:r>
            <a:endParaRPr lang="es-ES_tradnl" sz="1600" dirty="0">
              <a:solidFill>
                <a:schemeClr val="bg1"/>
              </a:solidFill>
            </a:endParaRPr>
          </a:p>
        </p:txBody>
      </p:sp>
    </p:spTree>
    <p:extLst>
      <p:ext uri="{BB962C8B-B14F-4D97-AF65-F5344CB8AC3E}">
        <p14:creationId xmlns:p14="http://schemas.microsoft.com/office/powerpoint/2010/main" val="3628456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51158" y="6064478"/>
            <a:ext cx="3679585" cy="773672"/>
          </a:xfrm>
        </p:spPr>
        <p:txBody>
          <a:bodyPr>
            <a:normAutofit/>
          </a:bodyPr>
          <a:lstStyle/>
          <a:p>
            <a:pPr algn="l"/>
            <a:r>
              <a:rPr lang="es-ES_tradnl" sz="4500" b="1" dirty="0" smtClean="0">
                <a:solidFill>
                  <a:srgbClr val="FF9C32"/>
                </a:solidFill>
                <a:latin typeface="Arial" charset="0"/>
                <a:ea typeface="Arial" charset="0"/>
                <a:cs typeface="Arial" charset="0"/>
              </a:rPr>
              <a:t>Introducción</a:t>
            </a:r>
            <a:endParaRPr lang="es-ES_tradnl" sz="4500" b="1" dirty="0">
              <a:solidFill>
                <a:srgbClr val="FF9C32"/>
              </a:solidFill>
              <a:latin typeface="Arial" charset="0"/>
              <a:ea typeface="Arial" charset="0"/>
              <a:cs typeface="Arial" charset="0"/>
            </a:endParaRPr>
          </a:p>
        </p:txBody>
      </p:sp>
      <p:graphicFrame>
        <p:nvGraphicFramePr>
          <p:cNvPr id="5" name="4 Diagrama"/>
          <p:cNvGraphicFramePr/>
          <p:nvPr>
            <p:extLst>
              <p:ext uri="{D42A27DB-BD31-4B8C-83A1-F6EECF244321}">
                <p14:modId xmlns:p14="http://schemas.microsoft.com/office/powerpoint/2010/main" val="4194482328"/>
              </p:ext>
            </p:extLst>
          </p:nvPr>
        </p:nvGraphicFramePr>
        <p:xfrm>
          <a:off x="261257" y="1553027"/>
          <a:ext cx="11669485" cy="1959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Diagrama"/>
          <p:cNvGraphicFramePr/>
          <p:nvPr>
            <p:extLst>
              <p:ext uri="{D42A27DB-BD31-4B8C-83A1-F6EECF244321}">
                <p14:modId xmlns:p14="http://schemas.microsoft.com/office/powerpoint/2010/main" val="2239015319"/>
              </p:ext>
            </p:extLst>
          </p:nvPr>
        </p:nvGraphicFramePr>
        <p:xfrm>
          <a:off x="261258" y="3693884"/>
          <a:ext cx="11669485" cy="19594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4930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785257" y="2588306"/>
            <a:ext cx="9129485" cy="1780493"/>
          </a:xfrm>
        </p:spPr>
        <p:txBody>
          <a:bodyPr>
            <a:noAutofit/>
          </a:bodyPr>
          <a:lstStyle/>
          <a:p>
            <a:pPr algn="l"/>
            <a:r>
              <a:rPr lang="es-ES_tradnl" sz="9600" b="1" dirty="0" smtClean="0">
                <a:solidFill>
                  <a:srgbClr val="FF9C32"/>
                </a:solidFill>
                <a:latin typeface="Arial" charset="0"/>
                <a:ea typeface="Arial" charset="0"/>
                <a:cs typeface="Arial" charset="0"/>
              </a:rPr>
              <a:t>2. Objetivos</a:t>
            </a:r>
            <a:endParaRPr lang="es-ES_tradnl" sz="9600" b="1" dirty="0">
              <a:solidFill>
                <a:srgbClr val="FF9C32"/>
              </a:solidFill>
              <a:latin typeface="Arial" charset="0"/>
              <a:ea typeface="Arial" charset="0"/>
              <a:cs typeface="Arial" charset="0"/>
            </a:endParaRPr>
          </a:p>
        </p:txBody>
      </p:sp>
    </p:spTree>
    <p:extLst>
      <p:ext uri="{BB962C8B-B14F-4D97-AF65-F5344CB8AC3E}">
        <p14:creationId xmlns:p14="http://schemas.microsoft.com/office/powerpoint/2010/main" val="1336559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51158" y="6064478"/>
            <a:ext cx="3679585" cy="773672"/>
          </a:xfrm>
        </p:spPr>
        <p:txBody>
          <a:bodyPr>
            <a:normAutofit/>
          </a:bodyPr>
          <a:lstStyle/>
          <a:p>
            <a:pPr algn="l"/>
            <a:r>
              <a:rPr lang="es-ES_tradnl" sz="4500" b="1" dirty="0" smtClean="0">
                <a:solidFill>
                  <a:srgbClr val="FF9C32"/>
                </a:solidFill>
                <a:latin typeface="Arial" charset="0"/>
                <a:ea typeface="Arial" charset="0"/>
                <a:cs typeface="Arial" charset="0"/>
              </a:rPr>
              <a:t>Objetivos</a:t>
            </a:r>
            <a:endParaRPr lang="es-ES_tradnl" sz="4500" b="1" dirty="0">
              <a:solidFill>
                <a:srgbClr val="FF9C32"/>
              </a:solidFill>
              <a:latin typeface="Arial" charset="0"/>
              <a:ea typeface="Arial" charset="0"/>
              <a:cs typeface="Arial" charset="0"/>
            </a:endParaRPr>
          </a:p>
        </p:txBody>
      </p:sp>
      <p:graphicFrame>
        <p:nvGraphicFramePr>
          <p:cNvPr id="5" name="4 Diagrama"/>
          <p:cNvGraphicFramePr/>
          <p:nvPr>
            <p:extLst>
              <p:ext uri="{D42A27DB-BD31-4B8C-83A1-F6EECF244321}">
                <p14:modId xmlns:p14="http://schemas.microsoft.com/office/powerpoint/2010/main" val="2059213965"/>
              </p:ext>
            </p:extLst>
          </p:nvPr>
        </p:nvGraphicFramePr>
        <p:xfrm>
          <a:off x="870858" y="1233714"/>
          <a:ext cx="10276114"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8193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364342" y="2588306"/>
            <a:ext cx="9681030" cy="1780493"/>
          </a:xfrm>
        </p:spPr>
        <p:txBody>
          <a:bodyPr>
            <a:noAutofit/>
          </a:bodyPr>
          <a:lstStyle/>
          <a:p>
            <a:pPr algn="l"/>
            <a:r>
              <a:rPr lang="es-ES_tradnl" sz="9600" b="1" dirty="0" smtClean="0">
                <a:solidFill>
                  <a:srgbClr val="FF9C32"/>
                </a:solidFill>
                <a:latin typeface="Arial" charset="0"/>
                <a:ea typeface="Arial" charset="0"/>
                <a:cs typeface="Arial" charset="0"/>
              </a:rPr>
              <a:t>3. Marco teórico</a:t>
            </a:r>
            <a:endParaRPr lang="es-ES_tradnl" sz="9600" b="1" dirty="0">
              <a:solidFill>
                <a:srgbClr val="FF9C32"/>
              </a:solidFill>
              <a:latin typeface="Arial" charset="0"/>
              <a:ea typeface="Arial" charset="0"/>
              <a:cs typeface="Arial" charset="0"/>
            </a:endParaRPr>
          </a:p>
        </p:txBody>
      </p:sp>
    </p:spTree>
    <p:extLst>
      <p:ext uri="{BB962C8B-B14F-4D97-AF65-F5344CB8AC3E}">
        <p14:creationId xmlns:p14="http://schemas.microsoft.com/office/powerpoint/2010/main" val="4155279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51158" y="6064478"/>
            <a:ext cx="3679585" cy="773672"/>
          </a:xfrm>
        </p:spPr>
        <p:txBody>
          <a:bodyPr>
            <a:normAutofit fontScale="90000"/>
          </a:bodyPr>
          <a:lstStyle/>
          <a:p>
            <a:pPr algn="l"/>
            <a:r>
              <a:rPr lang="es-ES_tradnl" sz="4500" b="1" dirty="0" smtClean="0">
                <a:solidFill>
                  <a:srgbClr val="FF9C32"/>
                </a:solidFill>
                <a:latin typeface="Arial" charset="0"/>
                <a:ea typeface="Arial" charset="0"/>
                <a:cs typeface="Arial" charset="0"/>
              </a:rPr>
              <a:t>Marco teórico</a:t>
            </a:r>
            <a:endParaRPr lang="es-ES_tradnl" sz="4500" b="1" dirty="0">
              <a:solidFill>
                <a:srgbClr val="FF9C32"/>
              </a:solidFill>
              <a:latin typeface="Arial" charset="0"/>
              <a:ea typeface="Arial" charset="0"/>
              <a:cs typeface="Arial" charset="0"/>
            </a:endParaRPr>
          </a:p>
        </p:txBody>
      </p:sp>
      <p:graphicFrame>
        <p:nvGraphicFramePr>
          <p:cNvPr id="4" name="3 Diagrama"/>
          <p:cNvGraphicFramePr/>
          <p:nvPr>
            <p:extLst>
              <p:ext uri="{D42A27DB-BD31-4B8C-83A1-F6EECF244321}">
                <p14:modId xmlns:p14="http://schemas.microsoft.com/office/powerpoint/2010/main" val="1427444348"/>
              </p:ext>
            </p:extLst>
          </p:nvPr>
        </p:nvGraphicFramePr>
        <p:xfrm>
          <a:off x="343776" y="1132114"/>
          <a:ext cx="7290737" cy="528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ext uri="{D42A27DB-BD31-4B8C-83A1-F6EECF244321}">
                <p14:modId xmlns:p14="http://schemas.microsoft.com/office/powerpoint/2010/main" val="3235237991"/>
              </p:ext>
            </p:extLst>
          </p:nvPr>
        </p:nvGraphicFramePr>
        <p:xfrm>
          <a:off x="7808685" y="1132114"/>
          <a:ext cx="4122057" cy="50062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2974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51158" y="6064478"/>
            <a:ext cx="3679585" cy="773672"/>
          </a:xfrm>
        </p:spPr>
        <p:txBody>
          <a:bodyPr>
            <a:normAutofit fontScale="90000"/>
          </a:bodyPr>
          <a:lstStyle/>
          <a:p>
            <a:pPr algn="l"/>
            <a:r>
              <a:rPr lang="es-ES_tradnl" sz="4500" b="1" dirty="0" smtClean="0">
                <a:solidFill>
                  <a:srgbClr val="FF9C32"/>
                </a:solidFill>
                <a:latin typeface="Arial" charset="0"/>
                <a:ea typeface="Arial" charset="0"/>
                <a:cs typeface="Arial" charset="0"/>
              </a:rPr>
              <a:t>Marco teórico</a:t>
            </a:r>
            <a:endParaRPr lang="es-ES_tradnl" sz="4500" b="1" dirty="0">
              <a:solidFill>
                <a:srgbClr val="FF9C32"/>
              </a:solidFill>
              <a:latin typeface="Arial" charset="0"/>
              <a:ea typeface="Arial" charset="0"/>
              <a:cs typeface="Arial" charset="0"/>
            </a:endParaRPr>
          </a:p>
        </p:txBody>
      </p:sp>
      <p:graphicFrame>
        <p:nvGraphicFramePr>
          <p:cNvPr id="7" name="6 Diagrama"/>
          <p:cNvGraphicFramePr/>
          <p:nvPr>
            <p:extLst>
              <p:ext uri="{D42A27DB-BD31-4B8C-83A1-F6EECF244321}">
                <p14:modId xmlns:p14="http://schemas.microsoft.com/office/powerpoint/2010/main" val="3992224932"/>
              </p:ext>
            </p:extLst>
          </p:nvPr>
        </p:nvGraphicFramePr>
        <p:xfrm>
          <a:off x="5500914" y="1058259"/>
          <a:ext cx="6328229" cy="5006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2 Diagrama"/>
          <p:cNvGraphicFramePr/>
          <p:nvPr>
            <p:extLst>
              <p:ext uri="{D42A27DB-BD31-4B8C-83A1-F6EECF244321}">
                <p14:modId xmlns:p14="http://schemas.microsoft.com/office/powerpoint/2010/main" val="1096820403"/>
              </p:ext>
            </p:extLst>
          </p:nvPr>
        </p:nvGraphicFramePr>
        <p:xfrm>
          <a:off x="275771" y="1248230"/>
          <a:ext cx="4949372" cy="53557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8278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5941</Words>
  <Application>Microsoft Office PowerPoint</Application>
  <PresentationFormat>Personalizado</PresentationFormat>
  <Paragraphs>342</Paragraphs>
  <Slides>31</Slides>
  <Notes>19</Notes>
  <HiddenSlides>0</HiddenSlides>
  <MMClips>0</MMClips>
  <ScaleCrop>false</ScaleCrop>
  <HeadingPairs>
    <vt:vector size="4" baseType="variant">
      <vt:variant>
        <vt:lpstr>Tema</vt:lpstr>
      </vt:variant>
      <vt:variant>
        <vt:i4>2</vt:i4>
      </vt:variant>
      <vt:variant>
        <vt:lpstr>Títulos de diapositiva</vt:lpstr>
      </vt:variant>
      <vt:variant>
        <vt:i4>31</vt:i4>
      </vt:variant>
    </vt:vector>
  </HeadingPairs>
  <TitlesOfParts>
    <vt:vector size="33" baseType="lpstr">
      <vt:lpstr>Tema de Office</vt:lpstr>
      <vt:lpstr>1_Tema de Office</vt:lpstr>
      <vt:lpstr>La Macro evaluación como metodología para la evaluación de documentos en Costa Rica</vt:lpstr>
      <vt:lpstr>Presentación de PowerPoint</vt:lpstr>
      <vt:lpstr>1. Introducción</vt:lpstr>
      <vt:lpstr>Introducción</vt:lpstr>
      <vt:lpstr>2. Objetivos</vt:lpstr>
      <vt:lpstr>Objetivos</vt:lpstr>
      <vt:lpstr>3. Marco teórico</vt:lpstr>
      <vt:lpstr>Marco teórico</vt:lpstr>
      <vt:lpstr>Marco teórico</vt:lpstr>
      <vt:lpstr>Marco teórico</vt:lpstr>
      <vt:lpstr>Marco teórico</vt:lpstr>
      <vt:lpstr>4. Metodología</vt:lpstr>
      <vt:lpstr>Metodología</vt:lpstr>
      <vt:lpstr>Metodología</vt:lpstr>
      <vt:lpstr>Metodología</vt:lpstr>
      <vt:lpstr>Metodología</vt:lpstr>
      <vt:lpstr>Metodología</vt:lpstr>
      <vt:lpstr>Metodología</vt:lpstr>
      <vt:lpstr>Metodología</vt:lpstr>
      <vt:lpstr>Metodología</vt:lpstr>
      <vt:lpstr>Metodología</vt:lpstr>
      <vt:lpstr>5. Resultados</vt:lpstr>
      <vt:lpstr>Resultados</vt:lpstr>
      <vt:lpstr>6. Propuesta</vt:lpstr>
      <vt:lpstr>Propuesta</vt:lpstr>
      <vt:lpstr>Propuesta</vt:lpstr>
      <vt:lpstr>Propuesta</vt:lpstr>
      <vt:lpstr>7. Conclusiones y recomendaciones</vt:lpstr>
      <vt:lpstr>Conclusiones y recomendaciones</vt:lpstr>
      <vt:lpstr>Conclusiones y recomendaciones</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Sobre el III Seminario</dc:title>
  <dc:creator>Lic. Alonso Cedeño Molina, Docente UCR</dc:creator>
  <cp:lastModifiedBy>Alonso Cedeño Molina</cp:lastModifiedBy>
  <cp:revision>47</cp:revision>
  <dcterms:created xsi:type="dcterms:W3CDTF">2017-08-16T19:22:58Z</dcterms:created>
  <dcterms:modified xsi:type="dcterms:W3CDTF">2017-10-16T05:43:43Z</dcterms:modified>
</cp:coreProperties>
</file>