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-8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E5CA3-8615-5741-8243-C97B61DB6278}" type="datetimeFigureOut">
              <a:rPr lang="en-US" smtClean="0"/>
              <a:pPr/>
              <a:t>8/13/13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B638-305C-104B-A954-83839E5041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E5CA3-8615-5741-8243-C97B61DB6278}" type="datetimeFigureOut">
              <a:rPr lang="en-US" smtClean="0"/>
              <a:pPr/>
              <a:t>8/13/13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B638-305C-104B-A954-83839E5041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E5CA3-8615-5741-8243-C97B61DB6278}" type="datetimeFigureOut">
              <a:rPr lang="en-US" smtClean="0"/>
              <a:pPr/>
              <a:t>8/13/13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B638-305C-104B-A954-83839E5041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E5CA3-8615-5741-8243-C97B61DB6278}" type="datetimeFigureOut">
              <a:rPr lang="en-US" smtClean="0"/>
              <a:pPr/>
              <a:t>8/13/13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B638-305C-104B-A954-83839E5041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E5CA3-8615-5741-8243-C97B61DB6278}" type="datetimeFigureOut">
              <a:rPr lang="en-US" smtClean="0"/>
              <a:pPr/>
              <a:t>8/13/13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B638-305C-104B-A954-83839E5041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E5CA3-8615-5741-8243-C97B61DB6278}" type="datetimeFigureOut">
              <a:rPr lang="en-US" smtClean="0"/>
              <a:pPr/>
              <a:t>8/13/13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B638-305C-104B-A954-83839E5041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E5CA3-8615-5741-8243-C97B61DB6278}" type="datetimeFigureOut">
              <a:rPr lang="en-US" smtClean="0"/>
              <a:pPr/>
              <a:t>8/13/13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B638-305C-104B-A954-83839E5041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E5CA3-8615-5741-8243-C97B61DB6278}" type="datetimeFigureOut">
              <a:rPr lang="en-US" smtClean="0"/>
              <a:pPr/>
              <a:t>8/13/13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B638-305C-104B-A954-83839E5041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E5CA3-8615-5741-8243-C97B61DB6278}" type="datetimeFigureOut">
              <a:rPr lang="en-US" smtClean="0"/>
              <a:pPr/>
              <a:t>8/13/13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B638-305C-104B-A954-83839E5041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E5CA3-8615-5741-8243-C97B61DB6278}" type="datetimeFigureOut">
              <a:rPr lang="en-US" smtClean="0"/>
              <a:pPr/>
              <a:t>8/13/13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B638-305C-104B-A954-83839E5041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E5CA3-8615-5741-8243-C97B61DB6278}" type="datetimeFigureOut">
              <a:rPr lang="en-US" smtClean="0"/>
              <a:pPr/>
              <a:t>8/13/13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1B638-305C-104B-A954-83839E5041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E5CA3-8615-5741-8243-C97B61DB6278}" type="datetimeFigureOut">
              <a:rPr lang="en-US" smtClean="0"/>
              <a:pPr/>
              <a:t>8/13/13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1B638-305C-104B-A954-83839E50418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169" y="1591401"/>
            <a:ext cx="7772400" cy="1470025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5969" y="3347176"/>
            <a:ext cx="6400800" cy="1065699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UNED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4</cp:revision>
  <dcterms:created xsi:type="dcterms:W3CDTF">2013-08-13T22:24:15Z</dcterms:created>
  <dcterms:modified xsi:type="dcterms:W3CDTF">2013-08-13T22:26:02Z</dcterms:modified>
</cp:coreProperties>
</file>