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E5CA3-8615-5741-8243-C97B61DB6278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B638-305C-104B-A954-83839E504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69" y="1591401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969" y="3347176"/>
            <a:ext cx="6400800" cy="106569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2013-08-13T22:24:15Z</dcterms:created>
  <dcterms:modified xsi:type="dcterms:W3CDTF">2013-08-13T22:26:02Z</dcterms:modified>
</cp:coreProperties>
</file>