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8" r:id="rId3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2094" y="7464"/>
      </p:cViewPr>
      <p:guideLst>
        <p:guide orient="horz" pos="86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des Arce Espinoza" userId="S::larce@uned.ac.cr::a33300a3-6cf6-45f7-99e4-a84f253b6b55" providerId="AD" clId="Web-{EAF980C1-A6A2-D3E7-4EE8-8DE9AC00219C}"/>
    <pc:docChg chg="delSld">
      <pc:chgData name="Lourdes Arce Espinoza" userId="S::larce@uned.ac.cr::a33300a3-6cf6-45f7-99e4-a84f253b6b55" providerId="AD" clId="Web-{EAF980C1-A6A2-D3E7-4EE8-8DE9AC00219C}" dt="2019-01-15T21:16:10.725" v="1"/>
      <pc:docMkLst>
        <pc:docMk/>
      </pc:docMkLst>
      <pc:sldChg chg="del">
        <pc:chgData name="Lourdes Arce Espinoza" userId="S::larce@uned.ac.cr::a33300a3-6cf6-45f7-99e4-a84f253b6b55" providerId="AD" clId="Web-{EAF980C1-A6A2-D3E7-4EE8-8DE9AC00219C}" dt="2019-01-15T21:16:03.116" v="0"/>
        <pc:sldMkLst>
          <pc:docMk/>
          <pc:sldMk cId="0" sldId="256"/>
        </pc:sldMkLst>
      </pc:sldChg>
      <pc:sldChg chg="del">
        <pc:chgData name="Lourdes Arce Espinoza" userId="S::larce@uned.ac.cr::a33300a3-6cf6-45f7-99e4-a84f253b6b55" providerId="AD" clId="Web-{EAF980C1-A6A2-D3E7-4EE8-8DE9AC00219C}" dt="2019-01-15T21:16:10.725" v="1"/>
        <pc:sldMkLst>
          <pc:docMk/>
          <pc:sldMk cId="1717555299" sldId="257"/>
        </pc:sldMkLst>
      </pc:sldChg>
    </pc:docChg>
  </pc:docChgLst>
  <pc:docChgLst>
    <pc:chgData name="Lourdes Arce Espinoza" userId="S::larce@uned.ac.cr::a33300a3-6cf6-45f7-99e4-a84f253b6b55" providerId="AD" clId="Web-{AE633DF8-939E-45EA-88CA-A395ED72F470}"/>
    <pc:docChg chg="addSld delSld modSld">
      <pc:chgData name="Lourdes Arce Espinoza" userId="S::larce@uned.ac.cr::a33300a3-6cf6-45f7-99e4-a84f253b6b55" providerId="AD" clId="Web-{AE633DF8-939E-45EA-88CA-A395ED72F470}" dt="2019-01-15T15:11:23.227" v="3530"/>
      <pc:docMkLst>
        <pc:docMk/>
      </pc:docMkLst>
      <pc:sldChg chg="addSp delSp modSp">
        <pc:chgData name="Lourdes Arce Espinoza" userId="S::larce@uned.ac.cr::a33300a3-6cf6-45f7-99e4-a84f253b6b55" providerId="AD" clId="Web-{AE633DF8-939E-45EA-88CA-A395ED72F470}" dt="2019-01-15T14:32:21.646" v="845" actId="1076"/>
        <pc:sldMkLst>
          <pc:docMk/>
          <pc:sldMk cId="0" sldId="256"/>
        </pc:sldMkLst>
        <pc:spChg chg="del">
          <ac:chgData name="Lourdes Arce Espinoza" userId="S::larce@uned.ac.cr::a33300a3-6cf6-45f7-99e4-a84f253b6b55" providerId="AD" clId="Web-{AE633DF8-939E-45EA-88CA-A395ED72F470}" dt="2019-01-15T14:26:49.724" v="548"/>
          <ac:spMkLst>
            <pc:docMk/>
            <pc:sldMk cId="0" sldId="256"/>
            <ac:spMk id="15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22:46.056" v="91" actId="20577"/>
          <ac:spMkLst>
            <pc:docMk/>
            <pc:sldMk cId="0" sldId="256"/>
            <ac:spMk id="14339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26:42.693" v="544" actId="20577"/>
          <ac:spMkLst>
            <pc:docMk/>
            <pc:sldMk cId="0" sldId="256"/>
            <ac:spMk id="14340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31:42.535" v="840"/>
          <ac:spMkLst>
            <pc:docMk/>
            <pc:sldMk cId="0" sldId="256"/>
            <ac:spMk id="14344" creationId="{00000000-0000-0000-0000-000000000000}"/>
          </ac:spMkLst>
        </pc:spChg>
        <pc:picChg chg="add mod">
          <ac:chgData name="Lourdes Arce Espinoza" userId="S::larce@uned.ac.cr::a33300a3-6cf6-45f7-99e4-a84f253b6b55" providerId="AD" clId="Web-{AE633DF8-939E-45EA-88CA-A395ED72F470}" dt="2019-01-15T14:32:21.646" v="845" actId="1076"/>
          <ac:picMkLst>
            <pc:docMk/>
            <pc:sldMk cId="0" sldId="256"/>
            <ac:picMk id="5" creationId="{A3B2706F-B2AC-4130-9F7A-864EDEFC9F12}"/>
          </ac:picMkLst>
        </pc:picChg>
        <pc:picChg chg="del">
          <ac:chgData name="Lourdes Arce Espinoza" userId="S::larce@uned.ac.cr::a33300a3-6cf6-45f7-99e4-a84f253b6b55" providerId="AD" clId="Web-{AE633DF8-939E-45EA-88CA-A395ED72F470}" dt="2019-01-15T14:26:48.037" v="547"/>
          <ac:picMkLst>
            <pc:docMk/>
            <pc:sldMk cId="0" sldId="256"/>
            <ac:picMk id="14341" creationId="{00000000-0000-0000-0000-000000000000}"/>
          </ac:picMkLst>
        </pc:picChg>
      </pc:sldChg>
      <pc:sldChg chg="addSp delSp modSp add del replId">
        <pc:chgData name="Lourdes Arce Espinoza" userId="S::larce@uned.ac.cr::a33300a3-6cf6-45f7-99e4-a84f253b6b55" providerId="AD" clId="Web-{AE633DF8-939E-45EA-88CA-A395ED72F470}" dt="2019-01-15T15:00:32.071" v="3057" actId="1076"/>
        <pc:sldMkLst>
          <pc:docMk/>
          <pc:sldMk cId="1717555299" sldId="257"/>
        </pc:sldMkLst>
        <pc:spChg chg="mod">
          <ac:chgData name="Lourdes Arce Espinoza" userId="S::larce@uned.ac.cr::a33300a3-6cf6-45f7-99e4-a84f253b6b55" providerId="AD" clId="Web-{AE633DF8-939E-45EA-88CA-A395ED72F470}" dt="2019-01-15T14:52:40.876" v="2206" actId="1076"/>
          <ac:spMkLst>
            <pc:docMk/>
            <pc:sldMk cId="1717555299" sldId="257"/>
            <ac:spMk id="13" creationId="{00000000-0000-0000-0000-000000000000}"/>
          </ac:spMkLst>
        </pc:spChg>
        <pc:spChg chg="del mod">
          <ac:chgData name="Lourdes Arce Espinoza" userId="S::larce@uned.ac.cr::a33300a3-6cf6-45f7-99e4-a84f253b6b55" providerId="AD" clId="Web-{AE633DF8-939E-45EA-88CA-A395ED72F470}" dt="2019-01-15T14:45:55.420" v="1742"/>
          <ac:spMkLst>
            <pc:docMk/>
            <pc:sldMk cId="1717555299" sldId="257"/>
            <ac:spMk id="51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43:58.586" v="1517"/>
          <ac:spMkLst>
            <pc:docMk/>
            <pc:sldMk cId="1717555299" sldId="257"/>
            <ac:spMk id="52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52:36.392" v="2205" actId="1076"/>
          <ac:spMkLst>
            <pc:docMk/>
            <pc:sldMk cId="1717555299" sldId="257"/>
            <ac:spMk id="61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56:08.574" v="2629"/>
          <ac:spMkLst>
            <pc:docMk/>
            <pc:sldMk cId="1717555299" sldId="257"/>
            <ac:spMk id="71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57:53.266" v="2867"/>
          <ac:spMkLst>
            <pc:docMk/>
            <pc:sldMk cId="1717555299" sldId="257"/>
            <ac:spMk id="72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57:51.751" v="2866"/>
          <ac:spMkLst>
            <pc:docMk/>
            <pc:sldMk cId="1717555299" sldId="257"/>
            <ac:spMk id="73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57:50.735" v="2865"/>
          <ac:spMkLst>
            <pc:docMk/>
            <pc:sldMk cId="1717555299" sldId="257"/>
            <ac:spMk id="74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33:45.947" v="859" actId="20577"/>
          <ac:spMkLst>
            <pc:docMk/>
            <pc:sldMk cId="1717555299" sldId="257"/>
            <ac:spMk id="14339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34:11.870" v="863" actId="1076"/>
          <ac:spMkLst>
            <pc:docMk/>
            <pc:sldMk cId="1717555299" sldId="257"/>
            <ac:spMk id="14344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38:33.430" v="1102" actId="20577"/>
          <ac:spMkLst>
            <pc:docMk/>
            <pc:sldMk cId="1717555299" sldId="257"/>
            <ac:spMk id="14346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37:44.756" v="1091"/>
          <ac:spMkLst>
            <pc:docMk/>
            <pc:sldMk cId="1717555299" sldId="257"/>
            <ac:spMk id="14347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42:22.363" v="1500" actId="20577"/>
          <ac:spMkLst>
            <pc:docMk/>
            <pc:sldMk cId="1717555299" sldId="257"/>
            <ac:spMk id="14352" creationId="{00000000-0000-0000-0000-000000000000}"/>
          </ac:spMkLst>
        </pc:spChg>
        <pc:spChg chg="del">
          <ac:chgData name="Lourdes Arce Espinoza" userId="S::larce@uned.ac.cr::a33300a3-6cf6-45f7-99e4-a84f253b6b55" providerId="AD" clId="Web-{AE633DF8-939E-45EA-88CA-A395ED72F470}" dt="2019-01-15T14:41:04.625" v="1409"/>
          <ac:spMkLst>
            <pc:docMk/>
            <pc:sldMk cId="1717555299" sldId="257"/>
            <ac:spMk id="14353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49:17.882" v="1752" actId="20577"/>
          <ac:spMkLst>
            <pc:docMk/>
            <pc:sldMk cId="1717555299" sldId="257"/>
            <ac:spMk id="14358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52:46.939" v="2207" actId="1076"/>
          <ac:spMkLst>
            <pc:docMk/>
            <pc:sldMk cId="1717555299" sldId="257"/>
            <ac:spMk id="14365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4:57:38.031" v="2863" actId="20577"/>
          <ac:spMkLst>
            <pc:docMk/>
            <pc:sldMk cId="1717555299" sldId="257"/>
            <ac:spMk id="14370" creationId="{00000000-0000-0000-0000-000000000000}"/>
          </ac:spMkLst>
        </pc:spChg>
        <pc:spChg chg="mod">
          <ac:chgData name="Lourdes Arce Espinoza" userId="S::larce@uned.ac.cr::a33300a3-6cf6-45f7-99e4-a84f253b6b55" providerId="AD" clId="Web-{AE633DF8-939E-45EA-88CA-A395ED72F470}" dt="2019-01-15T15:00:32.071" v="3057" actId="1076"/>
          <ac:spMkLst>
            <pc:docMk/>
            <pc:sldMk cId="1717555299" sldId="257"/>
            <ac:spMk id="14375" creationId="{00000000-0000-0000-0000-000000000000}"/>
          </ac:spMkLst>
        </pc:spChg>
        <pc:picChg chg="mod">
          <ac:chgData name="Lourdes Arce Espinoza" userId="S::larce@uned.ac.cr::a33300a3-6cf6-45f7-99e4-a84f253b6b55" providerId="AD" clId="Web-{AE633DF8-939E-45EA-88CA-A395ED72F470}" dt="2019-01-15T14:33:16.008" v="850" actId="14100"/>
          <ac:picMkLst>
            <pc:docMk/>
            <pc:sldMk cId="1717555299" sldId="257"/>
            <ac:picMk id="5" creationId="{A3B2706F-B2AC-4130-9F7A-864EDEFC9F12}"/>
          </ac:picMkLst>
        </pc:picChg>
        <pc:picChg chg="add mod">
          <ac:chgData name="Lourdes Arce Espinoza" userId="S::larce@uned.ac.cr::a33300a3-6cf6-45f7-99e4-a84f253b6b55" providerId="AD" clId="Web-{AE633DF8-939E-45EA-88CA-A395ED72F470}" dt="2019-01-15T14:43:26.131" v="1512" actId="1076"/>
          <ac:picMkLst>
            <pc:docMk/>
            <pc:sldMk cId="1717555299" sldId="257"/>
            <ac:picMk id="9" creationId="{F65563AB-E483-492F-BDB3-6E92E4C6E096}"/>
          </ac:picMkLst>
        </pc:picChg>
        <pc:picChg chg="add mod">
          <ac:chgData name="Lourdes Arce Espinoza" userId="S::larce@uned.ac.cr::a33300a3-6cf6-45f7-99e4-a84f253b6b55" providerId="AD" clId="Web-{AE633DF8-939E-45EA-88CA-A395ED72F470}" dt="2019-01-15T14:43:29.163" v="1513" actId="1076"/>
          <ac:picMkLst>
            <pc:docMk/>
            <pc:sldMk cId="1717555299" sldId="257"/>
            <ac:picMk id="11" creationId="{20DB9FDB-1F30-4985-8E8F-43A4F6836180}"/>
          </ac:picMkLst>
        </pc:picChg>
        <pc:picChg chg="add mod">
          <ac:chgData name="Lourdes Arce Espinoza" userId="S::larce@uned.ac.cr::a33300a3-6cf6-45f7-99e4-a84f253b6b55" providerId="AD" clId="Web-{AE633DF8-939E-45EA-88CA-A395ED72F470}" dt="2019-01-15T14:33:19.618" v="852" actId="1076"/>
          <ac:picMkLst>
            <pc:docMk/>
            <pc:sldMk cId="1717555299" sldId="257"/>
            <ac:picMk id="46" creationId="{A83BA60F-E06C-44EC-9B49-B2DDA12427AF}"/>
          </ac:picMkLst>
        </pc:picChg>
        <pc:picChg chg="add mod">
          <ac:chgData name="Lourdes Arce Espinoza" userId="S::larce@uned.ac.cr::a33300a3-6cf6-45f7-99e4-a84f253b6b55" providerId="AD" clId="Web-{AE633DF8-939E-45EA-88CA-A395ED72F470}" dt="2019-01-15T14:33:26.837" v="854" actId="1076"/>
          <ac:picMkLst>
            <pc:docMk/>
            <pc:sldMk cId="1717555299" sldId="257"/>
            <ac:picMk id="47" creationId="{5841B2E1-9207-4B69-9629-7F0776847409}"/>
          </ac:picMkLst>
        </pc:picChg>
        <pc:cxnChg chg="mod">
          <ac:chgData name="Lourdes Arce Espinoza" userId="S::larce@uned.ac.cr::a33300a3-6cf6-45f7-99e4-a84f253b6b55" providerId="AD" clId="Web-{AE633DF8-939E-45EA-88CA-A395ED72F470}" dt="2019-01-15T14:34:06.479" v="862" actId="1076"/>
          <ac:cxnSpMkLst>
            <pc:docMk/>
            <pc:sldMk cId="1717555299" sldId="257"/>
            <ac:cxnSpMk id="16" creationId="{00000000-0000-0000-0000-000000000000}"/>
          </ac:cxnSpMkLst>
        </pc:cxnChg>
      </pc:sldChg>
      <pc:sldChg chg="addSp delSp modSp add del replId">
        <pc:chgData name="Lourdes Arce Espinoza" userId="S::larce@uned.ac.cr::a33300a3-6cf6-45f7-99e4-a84f253b6b55" providerId="AD" clId="Web-{AE633DF8-939E-45EA-88CA-A395ED72F470}" dt="2019-01-15T15:11:23.227" v="3530"/>
        <pc:sldMkLst>
          <pc:docMk/>
          <pc:sldMk cId="1515541280" sldId="258"/>
        </pc:sldMkLst>
        <pc:spChg chg="add del mod">
          <ac:chgData name="Lourdes Arce Espinoza" userId="S::larce@uned.ac.cr::a33300a3-6cf6-45f7-99e4-a84f253b6b55" providerId="AD" clId="Web-{AE633DF8-939E-45EA-88CA-A395ED72F470}" dt="2019-01-15T15:09:01.876" v="3496"/>
          <ac:spMkLst>
            <pc:docMk/>
            <pc:sldMk cId="1515541280" sldId="258"/>
            <ac:spMk id="10" creationId="{A3CFF6D8-1E09-4F51-BFED-2C221FA5D661}"/>
          </ac:spMkLst>
        </pc:spChg>
        <pc:spChg chg="add del">
          <ac:chgData name="Lourdes Arce Espinoza" userId="S::larce@uned.ac.cr::a33300a3-6cf6-45f7-99e4-a84f253b6b55" providerId="AD" clId="Web-{AE633DF8-939E-45EA-88CA-A395ED72F470}" dt="2019-01-15T15:08:59.001" v="3493"/>
          <ac:spMkLst>
            <pc:docMk/>
            <pc:sldMk cId="1515541280" sldId="258"/>
            <ac:spMk id="14" creationId="{B1B3A57A-0664-4C57-AE64-6A5789B6507F}"/>
          </ac:spMkLst>
        </pc:spChg>
        <pc:spChg chg="add del">
          <ac:chgData name="Lourdes Arce Espinoza" userId="S::larce@uned.ac.cr::a33300a3-6cf6-45f7-99e4-a84f253b6b55" providerId="AD" clId="Web-{AE633DF8-939E-45EA-88CA-A395ED72F470}" dt="2019-01-15T15:08:57.486" v="3492"/>
          <ac:spMkLst>
            <pc:docMk/>
            <pc:sldMk cId="1515541280" sldId="258"/>
            <ac:spMk id="15" creationId="{CF82B1BF-F806-4FB1-AAE3-AE5751C7CEDE}"/>
          </ac:spMkLst>
        </pc:spChg>
        <pc:spChg chg="add del mod">
          <ac:chgData name="Lourdes Arce Espinoza" userId="S::larce@uned.ac.cr::a33300a3-6cf6-45f7-99e4-a84f253b6b55" providerId="AD" clId="Web-{AE633DF8-939E-45EA-88CA-A395ED72F470}" dt="2019-01-15T15:08:57.017" v="3491"/>
          <ac:spMkLst>
            <pc:docMk/>
            <pc:sldMk cId="1515541280" sldId="258"/>
            <ac:spMk id="17" creationId="{C0A55FA0-F508-4605-A5B2-D9F131EA07AD}"/>
          </ac:spMkLst>
        </pc:spChg>
        <pc:spChg chg="add del">
          <ac:chgData name="Lourdes Arce Espinoza" userId="S::larce@uned.ac.cr::a33300a3-6cf6-45f7-99e4-a84f253b6b55" providerId="AD" clId="Web-{AE633DF8-939E-45EA-88CA-A395ED72F470}" dt="2019-01-15T15:08:54.579" v="3487"/>
          <ac:spMkLst>
            <pc:docMk/>
            <pc:sldMk cId="1515541280" sldId="258"/>
            <ac:spMk id="18" creationId="{953D85B1-63FE-4F35-A9B0-F4EC25372303}"/>
          </ac:spMkLst>
        </pc:spChg>
        <pc:spChg chg="add del">
          <ac:chgData name="Lourdes Arce Espinoza" userId="S::larce@uned.ac.cr::a33300a3-6cf6-45f7-99e4-a84f253b6b55" providerId="AD" clId="Web-{AE633DF8-939E-45EA-88CA-A395ED72F470}" dt="2019-01-15T15:08:54.142" v="3486"/>
          <ac:spMkLst>
            <pc:docMk/>
            <pc:sldMk cId="1515541280" sldId="258"/>
            <ac:spMk id="19" creationId="{54E8EA60-12A2-4D20-B1FF-E358CCB80EFD}"/>
          </ac:spMkLst>
        </pc:spChg>
        <pc:spChg chg="add mod ord">
          <ac:chgData name="Lourdes Arce Espinoza" userId="S::larce@uned.ac.cr::a33300a3-6cf6-45f7-99e4-a84f253b6b55" providerId="AD" clId="Web-{AE633DF8-939E-45EA-88CA-A395ED72F470}" dt="2019-01-15T15:11:23.227" v="3530"/>
          <ac:spMkLst>
            <pc:docMk/>
            <pc:sldMk cId="1515541280" sldId="258"/>
            <ac:spMk id="21" creationId="{F52CC34B-53EC-402F-BB9B-B78863B89812}"/>
          </ac:spMkLst>
        </pc:spChg>
        <pc:spChg chg="add mod">
          <ac:chgData name="Lourdes Arce Espinoza" userId="S::larce@uned.ac.cr::a33300a3-6cf6-45f7-99e4-a84f253b6b55" providerId="AD" clId="Web-{AE633DF8-939E-45EA-88CA-A395ED72F470}" dt="2019-01-15T15:04:27.176" v="3345" actId="1076"/>
          <ac:spMkLst>
            <pc:docMk/>
            <pc:sldMk cId="1515541280" sldId="258"/>
            <ac:spMk id="42" creationId="{71A6733A-98EB-4A20-8189-5DA3A4495910}"/>
          </ac:spMkLst>
        </pc:spChg>
        <pc:spChg chg="add mod">
          <ac:chgData name="Lourdes Arce Espinoza" userId="S::larce@uned.ac.cr::a33300a3-6cf6-45f7-99e4-a84f253b6b55" providerId="AD" clId="Web-{AE633DF8-939E-45EA-88CA-A395ED72F470}" dt="2019-01-15T15:10:35.100" v="3521" actId="1076"/>
          <ac:spMkLst>
            <pc:docMk/>
            <pc:sldMk cId="1515541280" sldId="258"/>
            <ac:spMk id="49" creationId="{B9CB9C6C-F7A3-431C-9C76-1BE64B749ABE}"/>
          </ac:spMkLst>
        </pc:spChg>
        <pc:spChg chg="add del">
          <ac:chgData name="Lourdes Arce Espinoza" userId="S::larce@uned.ac.cr::a33300a3-6cf6-45f7-99e4-a84f253b6b55" providerId="AD" clId="Web-{AE633DF8-939E-45EA-88CA-A395ED72F470}" dt="2019-01-15T15:08:43.719" v="3484"/>
          <ac:spMkLst>
            <pc:docMk/>
            <pc:sldMk cId="1515541280" sldId="258"/>
            <ac:spMk id="50" creationId="{B9CB9C6C-F7A3-431C-9C76-1BE64B749ABE}"/>
          </ac:spMkLst>
        </pc:spChg>
        <pc:spChg chg="add mod">
          <ac:chgData name="Lourdes Arce Espinoza" userId="S::larce@uned.ac.cr::a33300a3-6cf6-45f7-99e4-a84f253b6b55" providerId="AD" clId="Web-{AE633DF8-939E-45EA-88CA-A395ED72F470}" dt="2019-01-15T15:11:02.945" v="3529" actId="1076"/>
          <ac:spMkLst>
            <pc:docMk/>
            <pc:sldMk cId="1515541280" sldId="258"/>
            <ac:spMk id="51" creationId="{3355C4A5-890A-4579-8111-50009FCA0D58}"/>
          </ac:spMkLst>
        </pc:spChg>
        <pc:spChg chg="add mod ord">
          <ac:chgData name="Lourdes Arce Espinoza" userId="S::larce@uned.ac.cr::a33300a3-6cf6-45f7-99e4-a84f253b6b55" providerId="AD" clId="Web-{AE633DF8-939E-45EA-88CA-A395ED72F470}" dt="2019-01-15T15:10:59.554" v="3528" actId="1076"/>
          <ac:spMkLst>
            <pc:docMk/>
            <pc:sldMk cId="1515541280" sldId="258"/>
            <ac:spMk id="53" creationId="{31E3ECF9-DBC6-4C90-8CBD-2BB535424E92}"/>
          </ac:spMkLst>
        </pc:spChg>
        <pc:spChg chg="mod">
          <ac:chgData name="Lourdes Arce Espinoza" userId="S::larce@uned.ac.cr::a33300a3-6cf6-45f7-99e4-a84f253b6b55" providerId="AD" clId="Web-{AE633DF8-939E-45EA-88CA-A395ED72F470}" dt="2019-01-15T15:04:22.566" v="3344" actId="1076"/>
          <ac:spMkLst>
            <pc:docMk/>
            <pc:sldMk cId="1515541280" sldId="258"/>
            <ac:spMk id="14370" creationId="{00000000-0000-0000-0000-000000000000}"/>
          </ac:spMkLst>
        </pc:spChg>
        <pc:spChg chg="del mod">
          <ac:chgData name="Lourdes Arce Espinoza" userId="S::larce@uned.ac.cr::a33300a3-6cf6-45f7-99e4-a84f253b6b55" providerId="AD" clId="Web-{AE633DF8-939E-45EA-88CA-A395ED72F470}" dt="2019-01-15T15:03:13.782" v="3340"/>
          <ac:spMkLst>
            <pc:docMk/>
            <pc:sldMk cId="1515541280" sldId="258"/>
            <ac:spMk id="14375" creationId="{00000000-0000-0000-0000-000000000000}"/>
          </ac:spMkLst>
        </pc:spChg>
      </pc:sldChg>
      <pc:sldChg chg="del">
        <pc:chgData name="Lourdes Arce Espinoza" userId="S::larce@uned.ac.cr::a33300a3-6cf6-45f7-99e4-a84f253b6b55" providerId="AD" clId="Web-{AE633DF8-939E-45EA-88CA-A395ED72F470}" dt="2019-01-15T14:21:18.021" v="2"/>
        <pc:sldMkLst>
          <pc:docMk/>
          <pc:sldMk cId="0" sldId="259"/>
        </pc:sldMkLst>
      </pc:sldChg>
      <pc:sldChg chg="del">
        <pc:chgData name="Lourdes Arce Espinoza" userId="S::larce@uned.ac.cr::a33300a3-6cf6-45f7-99e4-a84f253b6b55" providerId="AD" clId="Web-{AE633DF8-939E-45EA-88CA-A395ED72F470}" dt="2019-01-15T14:21:16.365" v="1"/>
        <pc:sldMkLst>
          <pc:docMk/>
          <pc:sldMk cId="0" sldId="261"/>
        </pc:sldMkLst>
      </pc:sldChg>
      <pc:sldChg chg="del">
        <pc:chgData name="Lourdes Arce Espinoza" userId="S::larce@uned.ac.cr::a33300a3-6cf6-45f7-99e4-a84f253b6b55" providerId="AD" clId="Web-{AE633DF8-939E-45EA-88CA-A395ED72F470}" dt="2019-01-15T14:21:13.911" v="0"/>
        <pc:sldMkLst>
          <pc:docMk/>
          <pc:sldMk cId="3394186306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420B-FA5B-5D42-9F73-926347ADB11B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94454-019B-EA4D-A8CD-EAD5A7A3F5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4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4896-4381-9244-87BF-3EF6395076E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0918B-8F69-0245-9EDC-29D5C342EC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6985-873D-6E4D-89DC-9ACE2F555E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47B8-B5A2-BC49-949A-10D6E3066D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3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A776-91EF-E140-A43B-CAABD908D3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DD3B4-216F-CF4F-9659-78DAA335A9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11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F383-451D-454F-B4DA-DFDAA29F1CF6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D36A-7B0E-EF44-9A0C-7215E58359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7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234D-B5FD-A74A-AE1E-2FF653D2FCEF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1B7A7-995C-F342-AB4A-F9F7D52024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5D1D-96CF-434F-86EE-9D16F567029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72F8-E72C-CE44-8F49-FB02E3EF30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96D9-2A45-AF46-84C8-A0B56F7FFFA0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7E6-8E5C-C04B-AC5E-DB23D9126A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6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21AA-0D51-A84D-94F6-EA32A116F68D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D6C13-1CFA-4C4F-9856-17ED7357DE8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FD96-CCD9-6343-89BA-05A1B4CD05F0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9CD1-D7EB-5843-BFB0-F967888315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DE77-3C5E-5143-9B4B-E80081B7893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ABAB-B3F5-3344-8A3D-76C1E3039F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ángulo: esquinas diagonales redondeadas 52">
            <a:extLst>
              <a:ext uri="{FF2B5EF4-FFF2-40B4-BE49-F238E27FC236}">
                <a16:creationId xmlns:a16="http://schemas.microsoft.com/office/drawing/2014/main" xmlns="" id="{31E3ECF9-DBC6-4C90-8CBD-2BB535424E92}"/>
              </a:ext>
            </a:extLst>
          </p:cNvPr>
          <p:cNvSpPr/>
          <p:nvPr/>
        </p:nvSpPr>
        <p:spPr>
          <a:xfrm>
            <a:off x="3669100" y="25882121"/>
            <a:ext cx="3516703" cy="914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: esquinas diagonales redondeadas 20">
            <a:extLst>
              <a:ext uri="{FF2B5EF4-FFF2-40B4-BE49-F238E27FC236}">
                <a16:creationId xmlns:a16="http://schemas.microsoft.com/office/drawing/2014/main" xmlns="" id="{F52CC34B-53EC-402F-BB9B-B78863B89812}"/>
              </a:ext>
            </a:extLst>
          </p:cNvPr>
          <p:cNvSpPr/>
          <p:nvPr/>
        </p:nvSpPr>
        <p:spPr>
          <a:xfrm>
            <a:off x="448573" y="25580197"/>
            <a:ext cx="3516703" cy="914400"/>
          </a:xfrm>
          <a:prstGeom prst="round2DiagRect">
            <a:avLst/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lt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1423988"/>
            <a:ext cx="5524500" cy="3527425"/>
          </a:xfrm>
          <a:prstGeom prst="rightArrow">
            <a:avLst>
              <a:gd name="adj1" fmla="val 50000"/>
              <a:gd name="adj2" fmla="val 49709"/>
            </a:avLst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30238" y="1031875"/>
            <a:ext cx="7175500" cy="2698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339" name="TextBox 9"/>
          <p:cNvSpPr txBox="1">
            <a:spLocks noChangeArrowheads="1"/>
          </p:cNvSpPr>
          <p:nvPr/>
        </p:nvSpPr>
        <p:spPr bwMode="auto">
          <a:xfrm>
            <a:off x="339725" y="385544"/>
            <a:ext cx="8524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b="1" err="1">
                <a:latin typeface="Abadi MT Condensed Extra Bold"/>
                <a:cs typeface="Abadi MT Condensed Extra Bold" charset="0"/>
              </a:rPr>
              <a:t>Inmunización</a:t>
            </a:r>
            <a:r>
              <a:rPr lang="en-US" sz="3600" b="1">
                <a:latin typeface="Abadi MT Condensed Extra Bold"/>
                <a:cs typeface="Abadi MT Condensed Extra Bold" charset="0"/>
              </a:rPr>
              <a:t> y </a:t>
            </a:r>
            <a:r>
              <a:rPr lang="en-US" sz="3600" b="1" err="1">
                <a:latin typeface="Abadi MT Condensed Extra Bold"/>
                <a:cs typeface="Abadi MT Condensed Extra Bold" charset="0"/>
              </a:rPr>
              <a:t>vacunación</a:t>
            </a:r>
            <a:endParaRPr lang="en-US" sz="3600" b="1">
              <a:latin typeface="Abadi MT Condensed Extra Bold" charset="0"/>
              <a:cs typeface="Abadi MT Condensed Extra Bold" charset="0"/>
            </a:endParaRPr>
          </a:p>
        </p:txBody>
      </p:sp>
      <p:sp>
        <p:nvSpPr>
          <p:cNvPr id="14340" name="TextBox 10"/>
          <p:cNvSpPr txBox="1">
            <a:spLocks noChangeArrowheads="1"/>
          </p:cNvSpPr>
          <p:nvPr/>
        </p:nvSpPr>
        <p:spPr bwMode="auto">
          <a:xfrm>
            <a:off x="90488" y="2466976"/>
            <a:ext cx="48133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inmunización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refiere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a 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activación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del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sistema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inmunitario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través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administración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un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compuesto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biológico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. 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exposición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 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través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vacunación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permite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prevenir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y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proteger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contra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una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determinada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enfermedad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Arial"/>
                <a:cs typeface="Arial"/>
              </a:rPr>
              <a:t>infectocontagiosa</a:t>
            </a:r>
            <a:endParaRPr lang="en-US" sz="16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782638" y="6089860"/>
            <a:ext cx="7175500" cy="26987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344" name="TextBox 16"/>
          <p:cNvSpPr txBox="1">
            <a:spLocks noChangeArrowheads="1"/>
          </p:cNvSpPr>
          <p:nvPr/>
        </p:nvSpPr>
        <p:spPr bwMode="auto">
          <a:xfrm>
            <a:off x="5239619" y="4178719"/>
            <a:ext cx="3408633" cy="175432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dirty="0">
                <a:latin typeface="Abadi MT Condensed Extra Bold"/>
                <a:cs typeface="Abadi MT Condensed Extra Bold" charset="0"/>
              </a:rPr>
              <a:t>Una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vacuna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 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es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toda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aquella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 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preparación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que produce 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inmunidad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contra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una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enfermedad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 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infectocontagiosa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 </a:t>
            </a:r>
            <a:endParaRPr lang="en-US" sz="1800" dirty="0">
              <a:latin typeface="Abadi MT Condensed Extra Bold" charset="0"/>
              <a:cs typeface="Abadi MT Condensed Extra Bold" charset="0"/>
            </a:endParaRPr>
          </a:p>
          <a:p>
            <a:pPr algn="just" eaLnBrk="1" hangingPunct="1"/>
            <a:r>
              <a:rPr lang="en-US" sz="1800" dirty="0" err="1">
                <a:latin typeface="Abadi MT Condensed Extra Bold"/>
                <a:cs typeface="Abadi MT Condensed Extra Bold" charset="0"/>
              </a:rPr>
              <a:t>generando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</a:t>
            </a:r>
            <a:r>
              <a:rPr lang="en-US" sz="1800" dirty="0" err="1">
                <a:latin typeface="Abadi MT Condensed Extra Bold"/>
                <a:cs typeface="Abadi MT Condensed Extra Bold" charset="0"/>
              </a:rPr>
              <a:t>anticuerpos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 contra la </a:t>
            </a:r>
            <a:r>
              <a:rPr lang="en-US" sz="1800" dirty="0" err="1" smtClean="0">
                <a:latin typeface="Abadi MT Condensed Extra Bold"/>
                <a:cs typeface="Abadi MT Condensed Extra Bold" charset="0"/>
              </a:rPr>
              <a:t>misma</a:t>
            </a:r>
            <a:r>
              <a:rPr lang="en-US" sz="1800" dirty="0">
                <a:latin typeface="Abadi MT Condensed Extra Bold"/>
                <a:cs typeface="Abadi MT Condensed Extra Bold" charset="0"/>
              </a:rPr>
              <a:t> </a:t>
            </a:r>
            <a:endParaRPr lang="en-US" sz="1800" dirty="0">
              <a:latin typeface="Abadi MT Condensed Extra Bold" charset="0"/>
              <a:cs typeface="Abadi MT Condensed Extra Bold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881063" y="6429375"/>
            <a:ext cx="5130800" cy="1878013"/>
          </a:xfrm>
          <a:prstGeom prst="wedgeRoundRectCallout">
            <a:avLst/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6" name="TextBox 20"/>
          <p:cNvSpPr txBox="1">
            <a:spLocks noChangeArrowheads="1"/>
          </p:cNvSpPr>
          <p:nvPr/>
        </p:nvSpPr>
        <p:spPr bwMode="auto">
          <a:xfrm>
            <a:off x="1562489" y="6707099"/>
            <a:ext cx="37756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Las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vacunas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 son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consideradas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la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medida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más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eficaz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contra la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prevención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de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enfermedades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infectocontagiosas</a:t>
            </a:r>
            <a:endParaRPr lang="en-US" sz="1800" err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958850" y="9750425"/>
            <a:ext cx="1446213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405063" y="8885238"/>
            <a:ext cx="865187" cy="865187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70250" y="8885238"/>
            <a:ext cx="5594350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ular Callout 35"/>
          <p:cNvSpPr/>
          <p:nvPr/>
        </p:nvSpPr>
        <p:spPr>
          <a:xfrm>
            <a:off x="3440113" y="9536113"/>
            <a:ext cx="5132387" cy="1878012"/>
          </a:xfrm>
          <a:prstGeom prst="wedgeRoundRectCallout">
            <a:avLst/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52" name="TextBox 36"/>
          <p:cNvSpPr txBox="1">
            <a:spLocks noChangeArrowheads="1"/>
          </p:cNvSpPr>
          <p:nvPr/>
        </p:nvSpPr>
        <p:spPr bwMode="auto">
          <a:xfrm>
            <a:off x="3840822" y="9672787"/>
            <a:ext cx="397306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Al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administrar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 una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vacuna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,  el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agente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biológico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estimula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el 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sistema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inmune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, el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cual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desarrolla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anticuerpos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y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guarda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 el 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registro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,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protegiendo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así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ante una eventual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exposición</a:t>
            </a:r>
            <a:endParaRPr lang="en-US" sz="1800" err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6178550" y="12634913"/>
            <a:ext cx="2686050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540250" y="12104688"/>
            <a:ext cx="1638300" cy="530225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958850" y="12104688"/>
            <a:ext cx="3581400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ular Callout 47"/>
          <p:cNvSpPr/>
          <p:nvPr/>
        </p:nvSpPr>
        <p:spPr>
          <a:xfrm>
            <a:off x="881063" y="12863513"/>
            <a:ext cx="5130800" cy="1876425"/>
          </a:xfrm>
          <a:prstGeom prst="wedgeRoundRectCallout">
            <a:avLst/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58" name="TextBox 48"/>
          <p:cNvSpPr txBox="1">
            <a:spLocks noChangeArrowheads="1"/>
          </p:cNvSpPr>
          <p:nvPr/>
        </p:nvSpPr>
        <p:spPr bwMode="auto">
          <a:xfrm>
            <a:off x="1280185" y="12996413"/>
            <a:ext cx="3514574" cy="149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La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administración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de una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vacuna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, es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generalmente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mediante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inyección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, sin embargo,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existen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vacunas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orales</a:t>
            </a:r>
            <a:r>
              <a:rPr lang="en-US" sz="1800">
                <a:solidFill>
                  <a:schemeClr val="bg1"/>
                </a:solidFill>
                <a:latin typeface="Arial"/>
                <a:cs typeface="Arial"/>
              </a:rPr>
              <a:t> y de </a:t>
            </a:r>
            <a:r>
              <a:rPr lang="en-US" sz="1800" err="1">
                <a:solidFill>
                  <a:schemeClr val="bg1"/>
                </a:solidFill>
                <a:latin typeface="Arial"/>
                <a:cs typeface="Arial"/>
              </a:rPr>
              <a:t>inhalación</a:t>
            </a:r>
            <a:endParaRPr lang="en-US" sz="1800" err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182688" y="16252825"/>
            <a:ext cx="1446212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628900" y="15387638"/>
            <a:ext cx="865188" cy="865187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94088" y="15387638"/>
            <a:ext cx="5302250" cy="0"/>
          </a:xfrm>
          <a:prstGeom prst="line">
            <a:avLst/>
          </a:prstGeom>
          <a:ln>
            <a:solidFill>
              <a:srgbClr val="FFC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ounded Rectangular Callout 56"/>
          <p:cNvSpPr/>
          <p:nvPr/>
        </p:nvSpPr>
        <p:spPr>
          <a:xfrm>
            <a:off x="3663950" y="15889288"/>
            <a:ext cx="5132388" cy="2736850"/>
          </a:xfrm>
          <a:prstGeom prst="wedgeRoundRectCallout">
            <a:avLst/>
          </a:prstGeom>
          <a:solidFill>
            <a:srgbClr val="31859C"/>
          </a:solidFill>
          <a:ln>
            <a:solidFill>
              <a:srgbClr val="FFCC0A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65" name="TextBox 57"/>
          <p:cNvSpPr txBox="1">
            <a:spLocks noChangeArrowheads="1"/>
          </p:cNvSpPr>
          <p:nvPr/>
        </p:nvSpPr>
        <p:spPr bwMode="auto">
          <a:xfrm>
            <a:off x="4789004" y="16209748"/>
            <a:ext cx="318389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Las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vacunas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 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están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compuestas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virus,  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bacterias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toxinas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 de los virus o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bacterias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. El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proceso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elaboración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de las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vacunas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asegura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que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estos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compuestos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no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sean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riesgosos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para la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salud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por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lo que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su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colocación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/>
                <a:cs typeface="Arial"/>
              </a:rPr>
              <a:t>es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Arial"/>
                <a:cs typeface="Arial"/>
              </a:rPr>
              <a:t>segura</a:t>
            </a:r>
            <a:endParaRPr lang="en-US" sz="16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1" name="Donut 60"/>
          <p:cNvSpPr/>
          <p:nvPr/>
        </p:nvSpPr>
        <p:spPr>
          <a:xfrm>
            <a:off x="2128718" y="16965762"/>
            <a:ext cx="1472721" cy="1413625"/>
          </a:xfrm>
          <a:prstGeom prst="donut">
            <a:avLst/>
          </a:prstGeom>
          <a:solidFill>
            <a:srgbClr val="FFCC0A"/>
          </a:solidFill>
          <a:ln>
            <a:solidFill>
              <a:srgbClr val="3185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1146175" y="20389850"/>
            <a:ext cx="7105650" cy="0"/>
          </a:xfrm>
          <a:prstGeom prst="line">
            <a:avLst/>
          </a:prstGeom>
          <a:ln>
            <a:solidFill>
              <a:srgbClr val="3185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70" name="TextBox 69"/>
          <p:cNvSpPr txBox="1">
            <a:spLocks noChangeArrowheads="1"/>
          </p:cNvSpPr>
          <p:nvPr/>
        </p:nvSpPr>
        <p:spPr bwMode="auto">
          <a:xfrm>
            <a:off x="1112478" y="19708780"/>
            <a:ext cx="7402513" cy="3046988"/>
          </a:xfrm>
          <a:prstGeom prst="rect">
            <a:avLst/>
          </a:prstGeom>
          <a:solidFill>
            <a:srgbClr val="31859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Nuestro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sistema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salud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posee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uno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los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esquemas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vacunación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más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completos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nivel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mundial</a:t>
            </a:r>
            <a:endParaRPr lang="es-ES" dirty="0">
              <a:ea typeface="+mn-ea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  <a:cs typeface="Calibri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Las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campañas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vacunación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permitido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lograr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una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cobertura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vacunal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del 80%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muchas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las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enfermedades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infectocontagiosas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otras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enfermedades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sido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erradicadas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o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bien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están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proceso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dirty="0" err="1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erradicación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Calibri"/>
            </a:endParaRPr>
          </a:p>
        </p:txBody>
      </p:sp>
      <p:sp>
        <p:nvSpPr>
          <p:cNvPr id="2" name="Right Arrow 1"/>
          <p:cNvSpPr/>
          <p:nvPr/>
        </p:nvSpPr>
        <p:spPr>
          <a:xfrm rot="19058006">
            <a:off x="6503988" y="6705600"/>
            <a:ext cx="1930400" cy="957263"/>
          </a:xfrm>
          <a:prstGeom prst="rightArrow">
            <a:avLst/>
          </a:prstGeom>
          <a:solidFill>
            <a:srgbClr val="FFC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Left Arrow 2"/>
          <p:cNvSpPr/>
          <p:nvPr/>
        </p:nvSpPr>
        <p:spPr>
          <a:xfrm rot="2056423">
            <a:off x="703263" y="10439400"/>
            <a:ext cx="1965325" cy="974725"/>
          </a:xfrm>
          <a:prstGeom prst="leftArrow">
            <a:avLst/>
          </a:prstGeom>
          <a:solidFill>
            <a:srgbClr val="FFC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ight Arrow 43"/>
          <p:cNvSpPr/>
          <p:nvPr/>
        </p:nvSpPr>
        <p:spPr>
          <a:xfrm rot="19058006">
            <a:off x="6840538" y="13327063"/>
            <a:ext cx="1931987" cy="955675"/>
          </a:xfrm>
          <a:prstGeom prst="rightArrow">
            <a:avLst/>
          </a:prstGeom>
          <a:solidFill>
            <a:srgbClr val="FFC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Left Arrow 44"/>
          <p:cNvSpPr/>
          <p:nvPr/>
        </p:nvSpPr>
        <p:spPr>
          <a:xfrm rot="2056423">
            <a:off x="1062038" y="17348200"/>
            <a:ext cx="1966912" cy="974725"/>
          </a:xfrm>
          <a:prstGeom prst="leftArrow">
            <a:avLst/>
          </a:prstGeom>
          <a:solidFill>
            <a:srgbClr val="FFC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035800" y="7256463"/>
            <a:ext cx="1049338" cy="1050925"/>
          </a:xfrm>
          <a:prstGeom prst="ellipse">
            <a:avLst/>
          </a:prstGeom>
          <a:solidFill>
            <a:srgbClr val="3185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270000" y="11102975"/>
            <a:ext cx="787400" cy="787400"/>
          </a:xfrm>
          <a:prstGeom prst="roundRect">
            <a:avLst/>
          </a:prstGeom>
          <a:solidFill>
            <a:srgbClr val="3185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6956425" y="14112875"/>
            <a:ext cx="1001713" cy="863600"/>
          </a:xfrm>
          <a:prstGeom prst="triangle">
            <a:avLst/>
          </a:prstGeom>
          <a:solidFill>
            <a:srgbClr val="3185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L-Shape 12"/>
          <p:cNvSpPr/>
          <p:nvPr/>
        </p:nvSpPr>
        <p:spPr>
          <a:xfrm>
            <a:off x="1836918" y="17740013"/>
            <a:ext cx="1084262" cy="1084262"/>
          </a:xfrm>
          <a:prstGeom prst="corner">
            <a:avLst/>
          </a:prstGeom>
          <a:solidFill>
            <a:srgbClr val="3185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Gráfico 8" descr="Aguja">
            <a:extLst>
              <a:ext uri="{FF2B5EF4-FFF2-40B4-BE49-F238E27FC236}">
                <a16:creationId xmlns:a16="http://schemas.microsoft.com/office/drawing/2014/main" xmlns="" id="{A3B2706F-B2AC-4130-9F7A-864EDEFC9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68196" y="2332007"/>
            <a:ext cx="1345720" cy="1331343"/>
          </a:xfrm>
          <a:prstGeom prst="rect">
            <a:avLst/>
          </a:prstGeom>
        </p:spPr>
      </p:pic>
      <p:pic>
        <p:nvPicPr>
          <p:cNvPr id="46" name="Gráfico 8" descr="Aguja">
            <a:extLst>
              <a:ext uri="{FF2B5EF4-FFF2-40B4-BE49-F238E27FC236}">
                <a16:creationId xmlns:a16="http://schemas.microsoft.com/office/drawing/2014/main" xmlns="" id="{A83BA60F-E06C-44EC-9B49-B2DDA12427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889629" y="2073214"/>
            <a:ext cx="1072550" cy="1101304"/>
          </a:xfrm>
          <a:prstGeom prst="rect">
            <a:avLst/>
          </a:prstGeom>
        </p:spPr>
      </p:pic>
      <p:pic>
        <p:nvPicPr>
          <p:cNvPr id="47" name="Gráfico 8" descr="Aguja">
            <a:extLst>
              <a:ext uri="{FF2B5EF4-FFF2-40B4-BE49-F238E27FC236}">
                <a16:creationId xmlns:a16="http://schemas.microsoft.com/office/drawing/2014/main" xmlns="" id="{5841B2E1-9207-4B69-9629-7F0776847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702724" y="1066799"/>
            <a:ext cx="1345720" cy="1331343"/>
          </a:xfrm>
          <a:prstGeom prst="rect">
            <a:avLst/>
          </a:prstGeom>
        </p:spPr>
      </p:pic>
      <p:pic>
        <p:nvPicPr>
          <p:cNvPr id="9" name="Gráfico 9" descr="Usuario">
            <a:extLst>
              <a:ext uri="{FF2B5EF4-FFF2-40B4-BE49-F238E27FC236}">
                <a16:creationId xmlns:a16="http://schemas.microsoft.com/office/drawing/2014/main" xmlns="" id="{F65563AB-E483-492F-BDB3-6E92E4C6E0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53064" y="10239556"/>
            <a:ext cx="1302588" cy="1173192"/>
          </a:xfrm>
          <a:prstGeom prst="rect">
            <a:avLst/>
          </a:prstGeom>
        </p:spPr>
      </p:pic>
      <p:pic>
        <p:nvPicPr>
          <p:cNvPr id="11" name="Gráfico 13" descr="Cuentagotas">
            <a:extLst>
              <a:ext uri="{FF2B5EF4-FFF2-40B4-BE49-F238E27FC236}">
                <a16:creationId xmlns:a16="http://schemas.microsoft.com/office/drawing/2014/main" xmlns="" id="{20DB9FDB-1F30-4985-8E8F-43A4F68361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231366" y="10742762"/>
            <a:ext cx="684363" cy="713117"/>
          </a:xfrm>
          <a:prstGeom prst="rect">
            <a:avLst/>
          </a:prstGeom>
        </p:spPr>
      </p:pic>
      <p:sp>
        <p:nvSpPr>
          <p:cNvPr id="42" name="TextBox 74">
            <a:extLst>
              <a:ext uri="{FF2B5EF4-FFF2-40B4-BE49-F238E27FC236}">
                <a16:creationId xmlns:a16="http://schemas.microsoft.com/office/drawing/2014/main" xmlns="" id="{71A6733A-98EB-4A20-8189-5DA3A4495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7470" y="23458069"/>
            <a:ext cx="3798590" cy="175432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/>
                <a:cs typeface="Arial"/>
              </a:rPr>
              <a:t>El </a:t>
            </a:r>
            <a:r>
              <a:rPr lang="en-US" sz="1800" err="1">
                <a:latin typeface="Arial"/>
                <a:cs typeface="Arial"/>
              </a:rPr>
              <a:t>esquema</a:t>
            </a:r>
            <a:r>
              <a:rPr lang="en-US" sz="1800">
                <a:latin typeface="Arial"/>
                <a:cs typeface="Arial"/>
              </a:rPr>
              <a:t> de </a:t>
            </a:r>
            <a:r>
              <a:rPr lang="en-US" sz="1800" err="1">
                <a:latin typeface="Arial"/>
                <a:cs typeface="Arial"/>
              </a:rPr>
              <a:t>vacunación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inicia</a:t>
            </a:r>
            <a:r>
              <a:rPr lang="en-US" sz="1800">
                <a:latin typeface="Arial"/>
                <a:cs typeface="Arial"/>
              </a:rPr>
              <a:t> al </a:t>
            </a:r>
            <a:r>
              <a:rPr lang="en-US" sz="1800" err="1">
                <a:latin typeface="Arial"/>
                <a:cs typeface="Arial"/>
              </a:rPr>
              <a:t>nacimiento</a:t>
            </a:r>
            <a:r>
              <a:rPr lang="en-US" sz="1800">
                <a:latin typeface="Arial"/>
                <a:cs typeface="Arial"/>
              </a:rPr>
              <a:t> y se </a:t>
            </a:r>
            <a:r>
              <a:rPr lang="en-US" sz="1800" err="1">
                <a:latin typeface="Arial"/>
                <a:cs typeface="Arial"/>
              </a:rPr>
              <a:t>mantiene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durante</a:t>
            </a:r>
            <a:r>
              <a:rPr lang="en-US" sz="1800">
                <a:latin typeface="Arial"/>
                <a:cs typeface="Arial"/>
              </a:rPr>
              <a:t> la </a:t>
            </a:r>
            <a:r>
              <a:rPr lang="en-US" sz="1800" err="1">
                <a:latin typeface="Arial"/>
                <a:cs typeface="Arial"/>
              </a:rPr>
              <a:t>adolescencia</a:t>
            </a:r>
            <a:r>
              <a:rPr lang="en-US" sz="1800">
                <a:latin typeface="Arial"/>
                <a:cs typeface="Arial"/>
              </a:rPr>
              <a:t> y la </a:t>
            </a:r>
            <a:r>
              <a:rPr lang="en-US" sz="1800" err="1">
                <a:latin typeface="Arial"/>
                <a:cs typeface="Arial"/>
              </a:rPr>
              <a:t>edad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adulta</a:t>
            </a:r>
            <a:r>
              <a:rPr lang="en-US" sz="1800">
                <a:latin typeface="Arial"/>
                <a:cs typeface="Arial"/>
              </a:rPr>
              <a:t>. </a:t>
            </a:r>
            <a:r>
              <a:rPr lang="en-US" sz="1800" err="1">
                <a:latin typeface="Arial"/>
                <a:cs typeface="Arial"/>
              </a:rPr>
              <a:t>Consulte</a:t>
            </a:r>
            <a:r>
              <a:rPr lang="en-US" sz="1800">
                <a:latin typeface="Arial"/>
                <a:cs typeface="Arial"/>
              </a:rPr>
              <a:t> en </a:t>
            </a:r>
            <a:r>
              <a:rPr lang="en-US" sz="1800" err="1">
                <a:latin typeface="Arial"/>
                <a:cs typeface="Arial"/>
              </a:rPr>
              <a:t>su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centro</a:t>
            </a:r>
            <a:r>
              <a:rPr lang="en-US" sz="1800">
                <a:latin typeface="Arial"/>
                <a:cs typeface="Arial"/>
              </a:rPr>
              <a:t> de </a:t>
            </a:r>
            <a:r>
              <a:rPr lang="en-US" sz="1800" err="1">
                <a:latin typeface="Arial"/>
                <a:cs typeface="Arial"/>
              </a:rPr>
              <a:t>salud</a:t>
            </a:r>
            <a:r>
              <a:rPr lang="en-US" sz="1800">
                <a:latin typeface="Arial"/>
                <a:cs typeface="Arial"/>
              </a:rPr>
              <a:t> por las </a:t>
            </a:r>
            <a:r>
              <a:rPr lang="en-US" sz="1800" err="1">
                <a:latin typeface="Arial"/>
                <a:cs typeface="Arial"/>
              </a:rPr>
              <a:t>vacunas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correspondientes</a:t>
            </a:r>
            <a:r>
              <a:rPr lang="en-US" sz="1800">
                <a:latin typeface="Arial"/>
                <a:cs typeface="Arial"/>
              </a:rPr>
              <a:t> a </a:t>
            </a:r>
            <a:r>
              <a:rPr lang="en-US" sz="1800" err="1">
                <a:latin typeface="Arial"/>
                <a:cs typeface="Arial"/>
              </a:rPr>
              <a:t>su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err="1">
                <a:latin typeface="Arial"/>
                <a:cs typeface="Arial"/>
              </a:rPr>
              <a:t>grupo</a:t>
            </a:r>
            <a:r>
              <a:rPr lang="en-US" sz="1800">
                <a:latin typeface="Arial"/>
                <a:cs typeface="Arial"/>
              </a:rPr>
              <a:t> de </a:t>
            </a:r>
            <a:r>
              <a:rPr lang="en-US" sz="1800" err="1">
                <a:latin typeface="Arial"/>
                <a:cs typeface="Arial"/>
              </a:rPr>
              <a:t>edad</a:t>
            </a:r>
            <a:r>
              <a:rPr lang="en-US" sz="1800">
                <a:latin typeface="Arial"/>
                <a:cs typeface="Arial"/>
              </a:rPr>
              <a:t>. </a:t>
            </a:r>
            <a:endParaRPr lang="en-US" sz="1800">
              <a:latin typeface="Arial" charset="0"/>
              <a:cs typeface="Arial"/>
            </a:endParaRPr>
          </a:p>
        </p:txBody>
      </p:sp>
      <p:sp>
        <p:nvSpPr>
          <p:cNvPr id="49" name="TextBox 74">
            <a:extLst>
              <a:ext uri="{FF2B5EF4-FFF2-40B4-BE49-F238E27FC236}">
                <a16:creationId xmlns:a16="http://schemas.microsoft.com/office/drawing/2014/main" xmlns="" id="{B9CB9C6C-F7A3-431C-9C76-1BE64B749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886" y="25830333"/>
            <a:ext cx="35254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>
                <a:latin typeface="Arial"/>
                <a:cs typeface="Arial"/>
              </a:rPr>
              <a:t>¡</a:t>
            </a:r>
            <a:r>
              <a:rPr lang="en-US" b="1" err="1">
                <a:latin typeface="Arial"/>
                <a:cs typeface="Arial"/>
              </a:rPr>
              <a:t>Construyamos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 b="1" err="1">
                <a:latin typeface="Arial"/>
                <a:cs typeface="Arial"/>
              </a:rPr>
              <a:t>salud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 b="1" err="1">
                <a:latin typeface="Arial"/>
                <a:cs typeface="Arial"/>
              </a:rPr>
              <a:t>juntos</a:t>
            </a:r>
            <a:r>
              <a:rPr lang="en-US" b="1">
                <a:latin typeface="Arial"/>
                <a:cs typeface="Arial"/>
              </a:rPr>
              <a:t>! </a:t>
            </a:r>
            <a:endParaRPr lang="en-US" sz="1800" b="1">
              <a:latin typeface="Arial" charset="0"/>
              <a:cs typeface="Arial"/>
            </a:endParaRPr>
          </a:p>
        </p:txBody>
      </p:sp>
      <p:sp>
        <p:nvSpPr>
          <p:cNvPr id="51" name="TextBox 74">
            <a:extLst>
              <a:ext uri="{FF2B5EF4-FFF2-40B4-BE49-F238E27FC236}">
                <a16:creationId xmlns:a16="http://schemas.microsoft.com/office/drawing/2014/main" xmlns="" id="{3355C4A5-890A-4579-8111-50009FCA0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810" y="26247275"/>
            <a:ext cx="35254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>
                <a:latin typeface="Arial"/>
                <a:cs typeface="Arial"/>
              </a:rPr>
              <a:t>SERVICIO MÉDICO UNED</a:t>
            </a:r>
            <a:endParaRPr lang="en-US" sz="1800" b="1"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5541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6</cp:revision>
  <dcterms:created xsi:type="dcterms:W3CDTF">2013-02-06T15:19:00Z</dcterms:created>
  <dcterms:modified xsi:type="dcterms:W3CDTF">2019-01-16T17:00:24Z</dcterms:modified>
</cp:coreProperties>
</file>