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3" r:id="rId6"/>
    <p:sldId id="283" r:id="rId7"/>
    <p:sldId id="282" r:id="rId8"/>
    <p:sldId id="260" r:id="rId9"/>
    <p:sldId id="265" r:id="rId10"/>
    <p:sldId id="261" r:id="rId11"/>
    <p:sldId id="264" r:id="rId12"/>
    <p:sldId id="266" r:id="rId13"/>
    <p:sldId id="274" r:id="rId14"/>
    <p:sldId id="272" r:id="rId15"/>
    <p:sldId id="273" r:id="rId16"/>
    <p:sldId id="267" r:id="rId17"/>
    <p:sldId id="269" r:id="rId18"/>
    <p:sldId id="270" r:id="rId19"/>
    <p:sldId id="271" r:id="rId20"/>
    <p:sldId id="275" r:id="rId21"/>
    <p:sldId id="276" r:id="rId22"/>
    <p:sldId id="259"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2" autoAdjust="0"/>
    <p:restoredTop sz="94660"/>
  </p:normalViewPr>
  <p:slideViewPr>
    <p:cSldViewPr snapToGrid="0">
      <p:cViewPr varScale="1">
        <p:scale>
          <a:sx n="44" d="100"/>
          <a:sy n="44" d="100"/>
        </p:scale>
        <p:origin x="5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recia Cordoba Rodriguez" userId="ab58757b-d2b7-4505-b547-9ed515061a64" providerId="ADAL" clId="{6F30D901-174F-4BAC-B037-47A90B4C89C5}"/>
    <pc:docChg chg="undo custSel addSld delSld modSld sldOrd">
      <pc:chgData name="Lucrecia Cordoba Rodriguez" userId="ab58757b-d2b7-4505-b547-9ed515061a64" providerId="ADAL" clId="{6F30D901-174F-4BAC-B037-47A90B4C89C5}" dt="2023-07-17T21:58:42.740" v="183" actId="20577"/>
      <pc:docMkLst>
        <pc:docMk/>
      </pc:docMkLst>
      <pc:sldChg chg="modSp">
        <pc:chgData name="Lucrecia Cordoba Rodriguez" userId="ab58757b-d2b7-4505-b547-9ed515061a64" providerId="ADAL" clId="{6F30D901-174F-4BAC-B037-47A90B4C89C5}" dt="2023-07-17T21:58:42.740" v="183" actId="20577"/>
        <pc:sldMkLst>
          <pc:docMk/>
          <pc:sldMk cId="818294120" sldId="259"/>
        </pc:sldMkLst>
        <pc:spChg chg="mod">
          <ac:chgData name="Lucrecia Cordoba Rodriguez" userId="ab58757b-d2b7-4505-b547-9ed515061a64" providerId="ADAL" clId="{6F30D901-174F-4BAC-B037-47A90B4C89C5}" dt="2023-07-17T21:58:42.740" v="183" actId="20577"/>
          <ac:spMkLst>
            <pc:docMk/>
            <pc:sldMk cId="818294120" sldId="259"/>
            <ac:spMk id="13" creationId="{EF4FEB5B-89D1-42DE-9C88-F0072007112E}"/>
          </ac:spMkLst>
        </pc:spChg>
      </pc:sldChg>
      <pc:sldChg chg="modSp">
        <pc:chgData name="Lucrecia Cordoba Rodriguez" userId="ab58757b-d2b7-4505-b547-9ed515061a64" providerId="ADAL" clId="{6F30D901-174F-4BAC-B037-47A90B4C89C5}" dt="2023-07-07T15:53:04.879" v="163" actId="403"/>
        <pc:sldMkLst>
          <pc:docMk/>
          <pc:sldMk cId="4051886519" sldId="261"/>
        </pc:sldMkLst>
        <pc:spChg chg="mod">
          <ac:chgData name="Lucrecia Cordoba Rodriguez" userId="ab58757b-d2b7-4505-b547-9ed515061a64" providerId="ADAL" clId="{6F30D901-174F-4BAC-B037-47A90B4C89C5}" dt="2023-07-07T15:53:04.879" v="163" actId="403"/>
          <ac:spMkLst>
            <pc:docMk/>
            <pc:sldMk cId="4051886519" sldId="261"/>
            <ac:spMk id="2" creationId="{43D0E8B4-7020-3543-B0A1-8831ABF2B34F}"/>
          </ac:spMkLst>
        </pc:spChg>
      </pc:sldChg>
      <pc:sldChg chg="delSp modSp">
        <pc:chgData name="Lucrecia Cordoba Rodriguez" userId="ab58757b-d2b7-4505-b547-9ed515061a64" providerId="ADAL" clId="{6F30D901-174F-4BAC-B037-47A90B4C89C5}" dt="2023-07-06T14:35:07.373" v="26"/>
        <pc:sldMkLst>
          <pc:docMk/>
          <pc:sldMk cId="3677738295" sldId="279"/>
        </pc:sldMkLst>
        <pc:spChg chg="del mod">
          <ac:chgData name="Lucrecia Cordoba Rodriguez" userId="ab58757b-d2b7-4505-b547-9ed515061a64" providerId="ADAL" clId="{6F30D901-174F-4BAC-B037-47A90B4C89C5}" dt="2023-07-06T14:35:07.373" v="26"/>
          <ac:spMkLst>
            <pc:docMk/>
            <pc:sldMk cId="3677738295" sldId="279"/>
            <ac:spMk id="3" creationId="{FC8C8ED0-344F-FB41-8BDB-DE69A5733E0F}"/>
          </ac:spMkLst>
        </pc:spChg>
      </pc:sldChg>
      <pc:sldChg chg="delSp modSp">
        <pc:chgData name="Lucrecia Cordoba Rodriguez" userId="ab58757b-d2b7-4505-b547-9ed515061a64" providerId="ADAL" clId="{6F30D901-174F-4BAC-B037-47A90B4C89C5}" dt="2023-07-06T14:35:20.930" v="53"/>
        <pc:sldMkLst>
          <pc:docMk/>
          <pc:sldMk cId="335714723" sldId="280"/>
        </pc:sldMkLst>
        <pc:spChg chg="del mod">
          <ac:chgData name="Lucrecia Cordoba Rodriguez" userId="ab58757b-d2b7-4505-b547-9ed515061a64" providerId="ADAL" clId="{6F30D901-174F-4BAC-B037-47A90B4C89C5}" dt="2023-07-06T14:35:20.930" v="53"/>
          <ac:spMkLst>
            <pc:docMk/>
            <pc:sldMk cId="335714723" sldId="280"/>
            <ac:spMk id="3" creationId="{FC8C8ED0-344F-FB41-8BDB-DE69A5733E0F}"/>
          </ac:spMkLst>
        </pc:spChg>
      </pc:sldChg>
      <pc:sldChg chg="delSp modSp">
        <pc:chgData name="Lucrecia Cordoba Rodriguez" userId="ab58757b-d2b7-4505-b547-9ed515061a64" providerId="ADAL" clId="{6F30D901-174F-4BAC-B037-47A90B4C89C5}" dt="2023-07-06T14:35:36.110" v="80"/>
        <pc:sldMkLst>
          <pc:docMk/>
          <pc:sldMk cId="3104317134" sldId="281"/>
        </pc:sldMkLst>
        <pc:spChg chg="del mod">
          <ac:chgData name="Lucrecia Cordoba Rodriguez" userId="ab58757b-d2b7-4505-b547-9ed515061a64" providerId="ADAL" clId="{6F30D901-174F-4BAC-B037-47A90B4C89C5}" dt="2023-07-06T14:35:36.110" v="80"/>
          <ac:spMkLst>
            <pc:docMk/>
            <pc:sldMk cId="3104317134" sldId="281"/>
            <ac:spMk id="3" creationId="{FC8C8ED0-344F-FB41-8BDB-DE69A5733E0F}"/>
          </ac:spMkLst>
        </pc:spChg>
      </pc:sldChg>
      <pc:sldChg chg="addSp delSp modSp add ord">
        <pc:chgData name="Lucrecia Cordoba Rodriguez" userId="ab58757b-d2b7-4505-b547-9ed515061a64" providerId="ADAL" clId="{6F30D901-174F-4BAC-B037-47A90B4C89C5}" dt="2023-07-06T14:42:56.294" v="119" actId="5793"/>
        <pc:sldMkLst>
          <pc:docMk/>
          <pc:sldMk cId="1344389899" sldId="282"/>
        </pc:sldMkLst>
        <pc:spChg chg="mod">
          <ac:chgData name="Lucrecia Cordoba Rodriguez" userId="ab58757b-d2b7-4505-b547-9ed515061a64" providerId="ADAL" clId="{6F30D901-174F-4BAC-B037-47A90B4C89C5}" dt="2023-07-06T14:40:40.219" v="107" actId="403"/>
          <ac:spMkLst>
            <pc:docMk/>
            <pc:sldMk cId="1344389899" sldId="282"/>
            <ac:spMk id="2" creationId="{4162003E-1600-4746-BA5A-22FB1EE48A2A}"/>
          </ac:spMkLst>
        </pc:spChg>
        <pc:spChg chg="add del">
          <ac:chgData name="Lucrecia Cordoba Rodriguez" userId="ab58757b-d2b7-4505-b547-9ed515061a64" providerId="ADAL" clId="{6F30D901-174F-4BAC-B037-47A90B4C89C5}" dt="2023-07-06T14:39:38.388" v="94"/>
          <ac:spMkLst>
            <pc:docMk/>
            <pc:sldMk cId="1344389899" sldId="282"/>
            <ac:spMk id="3" creationId="{E6367737-173D-4D74-BA62-EF97B5F2FD1F}"/>
          </ac:spMkLst>
        </pc:spChg>
        <pc:spChg chg="mod">
          <ac:chgData name="Lucrecia Cordoba Rodriguez" userId="ab58757b-d2b7-4505-b547-9ed515061a64" providerId="ADAL" clId="{6F30D901-174F-4BAC-B037-47A90B4C89C5}" dt="2023-07-06T14:41:42.444" v="111" actId="5793"/>
          <ac:spMkLst>
            <pc:docMk/>
            <pc:sldMk cId="1344389899" sldId="282"/>
            <ac:spMk id="4" creationId="{7430FB1A-82AC-4D52-A308-44ED3452E0A6}"/>
          </ac:spMkLst>
        </pc:spChg>
        <pc:spChg chg="mod">
          <ac:chgData name="Lucrecia Cordoba Rodriguez" userId="ab58757b-d2b7-4505-b547-9ed515061a64" providerId="ADAL" clId="{6F30D901-174F-4BAC-B037-47A90B4C89C5}" dt="2023-07-06T14:41:13.919" v="109" actId="5793"/>
          <ac:spMkLst>
            <pc:docMk/>
            <pc:sldMk cId="1344389899" sldId="282"/>
            <ac:spMk id="5" creationId="{CE3E0150-4D3F-4CB6-941A-166BBB8B43E7}"/>
          </ac:spMkLst>
        </pc:spChg>
        <pc:spChg chg="mod">
          <ac:chgData name="Lucrecia Cordoba Rodriguez" userId="ab58757b-d2b7-4505-b547-9ed515061a64" providerId="ADAL" clId="{6F30D901-174F-4BAC-B037-47A90B4C89C5}" dt="2023-07-06T14:42:56.294" v="119" actId="5793"/>
          <ac:spMkLst>
            <pc:docMk/>
            <pc:sldMk cId="1344389899" sldId="282"/>
            <ac:spMk id="6" creationId="{222D5A35-71F0-4E24-9C12-8B0814FFC553}"/>
          </ac:spMkLst>
        </pc:spChg>
        <pc:spChg chg="mod">
          <ac:chgData name="Lucrecia Cordoba Rodriguez" userId="ab58757b-d2b7-4505-b547-9ed515061a64" providerId="ADAL" clId="{6F30D901-174F-4BAC-B037-47A90B4C89C5}" dt="2023-07-06T14:42:04.431" v="113" actId="5793"/>
          <ac:spMkLst>
            <pc:docMk/>
            <pc:sldMk cId="1344389899" sldId="282"/>
            <ac:spMk id="7" creationId="{49329B0F-9123-42F1-945A-CBE79A1A98D6}"/>
          </ac:spMkLst>
        </pc:spChg>
        <pc:spChg chg="add mod">
          <ac:chgData name="Lucrecia Cordoba Rodriguez" userId="ab58757b-d2b7-4505-b547-9ed515061a64" providerId="ADAL" clId="{6F30D901-174F-4BAC-B037-47A90B4C89C5}" dt="2023-07-06T14:39:53.531" v="98" actId="1076"/>
          <ac:spMkLst>
            <pc:docMk/>
            <pc:sldMk cId="1344389899" sldId="282"/>
            <ac:spMk id="8" creationId="{1E5FD5FC-2901-4395-BEFF-BEBA51C2BB8A}"/>
          </ac:spMkLst>
        </pc:spChg>
        <pc:spChg chg="del mod">
          <ac:chgData name="Lucrecia Cordoba Rodriguez" userId="ab58757b-d2b7-4505-b547-9ed515061a64" providerId="ADAL" clId="{6F30D901-174F-4BAC-B037-47A90B4C89C5}" dt="2023-07-06T14:42:13.425" v="117"/>
          <ac:spMkLst>
            <pc:docMk/>
            <pc:sldMk cId="1344389899" sldId="282"/>
            <ac:spMk id="11" creationId="{AAD03C2A-0013-42B8-AA27-A83C078332C3}"/>
          </ac:spMkLst>
        </pc:spChg>
        <pc:spChg chg="del">
          <ac:chgData name="Lucrecia Cordoba Rodriguez" userId="ab58757b-d2b7-4505-b547-9ed515061a64" providerId="ADAL" clId="{6F30D901-174F-4BAC-B037-47A90B4C89C5}" dt="2023-07-06T14:42:13.422" v="115" actId="478"/>
          <ac:spMkLst>
            <pc:docMk/>
            <pc:sldMk cId="1344389899" sldId="282"/>
            <ac:spMk id="23" creationId="{A87E98C5-5FA8-4F3E-B285-E4D0C67701F2}"/>
          </ac:spMkLst>
        </pc:spChg>
      </pc:sldChg>
      <pc:sldChg chg="delSp modSp add ord">
        <pc:chgData name="Lucrecia Cordoba Rodriguez" userId="ab58757b-d2b7-4505-b547-9ed515061a64" providerId="ADAL" clId="{6F30D901-174F-4BAC-B037-47A90B4C89C5}" dt="2023-07-06T14:48:39.941" v="153" actId="2711"/>
        <pc:sldMkLst>
          <pc:docMk/>
          <pc:sldMk cId="40396674" sldId="283"/>
        </pc:sldMkLst>
        <pc:spChg chg="mod">
          <ac:chgData name="Lucrecia Cordoba Rodriguez" userId="ab58757b-d2b7-4505-b547-9ed515061a64" providerId="ADAL" clId="{6F30D901-174F-4BAC-B037-47A90B4C89C5}" dt="2023-07-06T14:48:39.941" v="153" actId="2711"/>
          <ac:spMkLst>
            <pc:docMk/>
            <pc:sldMk cId="40396674" sldId="283"/>
            <ac:spMk id="2" creationId="{4162003E-1600-4746-BA5A-22FB1EE48A2A}"/>
          </ac:spMkLst>
        </pc:spChg>
        <pc:spChg chg="mod">
          <ac:chgData name="Lucrecia Cordoba Rodriguez" userId="ab58757b-d2b7-4505-b547-9ed515061a64" providerId="ADAL" clId="{6F30D901-174F-4BAC-B037-47A90B4C89C5}" dt="2023-07-06T14:48:39.941" v="153" actId="2711"/>
          <ac:spMkLst>
            <pc:docMk/>
            <pc:sldMk cId="40396674" sldId="283"/>
            <ac:spMk id="4" creationId="{7430FB1A-82AC-4D52-A308-44ED3452E0A6}"/>
          </ac:spMkLst>
        </pc:spChg>
        <pc:spChg chg="del mod">
          <ac:chgData name="Lucrecia Cordoba Rodriguez" userId="ab58757b-d2b7-4505-b547-9ed515061a64" providerId="ADAL" clId="{6F30D901-174F-4BAC-B037-47A90B4C89C5}" dt="2023-07-06T14:44:30.915" v="135"/>
          <ac:spMkLst>
            <pc:docMk/>
            <pc:sldMk cId="40396674" sldId="283"/>
            <ac:spMk id="5" creationId="{CE3E0150-4D3F-4CB6-941A-166BBB8B43E7}"/>
          </ac:spMkLst>
        </pc:spChg>
        <pc:spChg chg="mod">
          <ac:chgData name="Lucrecia Cordoba Rodriguez" userId="ab58757b-d2b7-4505-b547-9ed515061a64" providerId="ADAL" clId="{6F30D901-174F-4BAC-B037-47A90B4C89C5}" dt="2023-07-06T14:48:39.941" v="153" actId="2711"/>
          <ac:spMkLst>
            <pc:docMk/>
            <pc:sldMk cId="40396674" sldId="283"/>
            <ac:spMk id="6" creationId="{222D5A35-71F0-4E24-9C12-8B0814FFC553}"/>
          </ac:spMkLst>
        </pc:spChg>
        <pc:spChg chg="mod">
          <ac:chgData name="Lucrecia Cordoba Rodriguez" userId="ab58757b-d2b7-4505-b547-9ed515061a64" providerId="ADAL" clId="{6F30D901-174F-4BAC-B037-47A90B4C89C5}" dt="2023-07-06T14:48:39.941" v="153" actId="2711"/>
          <ac:spMkLst>
            <pc:docMk/>
            <pc:sldMk cId="40396674" sldId="283"/>
            <ac:spMk id="7" creationId="{49329B0F-9123-42F1-945A-CBE79A1A98D6}"/>
          </ac:spMkLst>
        </pc:spChg>
        <pc:spChg chg="mod">
          <ac:chgData name="Lucrecia Cordoba Rodriguez" userId="ab58757b-d2b7-4505-b547-9ed515061a64" providerId="ADAL" clId="{6F30D901-174F-4BAC-B037-47A90B4C89C5}" dt="2023-07-06T14:48:39.941" v="153" actId="2711"/>
          <ac:spMkLst>
            <pc:docMk/>
            <pc:sldMk cId="40396674" sldId="283"/>
            <ac:spMk id="8" creationId="{1E5FD5FC-2901-4395-BEFF-BEBA51C2BB8A}"/>
          </ac:spMkLst>
        </pc:spChg>
        <pc:spChg chg="mod">
          <ac:chgData name="Lucrecia Cordoba Rodriguez" userId="ab58757b-d2b7-4505-b547-9ed515061a64" providerId="ADAL" clId="{6F30D901-174F-4BAC-B037-47A90B4C89C5}" dt="2023-07-06T14:48:39.941" v="153" actId="2711"/>
          <ac:spMkLst>
            <pc:docMk/>
            <pc:sldMk cId="40396674" sldId="283"/>
            <ac:spMk id="16" creationId="{D4BFE0F2-209F-4FF5-B2C3-9E0B6CDF98B6}"/>
          </ac:spMkLst>
        </pc:spChg>
        <pc:spChg chg="del">
          <ac:chgData name="Lucrecia Cordoba Rodriguez" userId="ab58757b-d2b7-4505-b547-9ed515061a64" providerId="ADAL" clId="{6F30D901-174F-4BAC-B037-47A90B4C89C5}" dt="2023-07-06T14:44:30.912" v="133" actId="478"/>
          <ac:spMkLst>
            <pc:docMk/>
            <pc:sldMk cId="40396674" sldId="283"/>
            <ac:spMk id="17" creationId="{97F584F8-F4C3-4762-9A09-62A712F9806A}"/>
          </ac:spMkLst>
        </pc:spChg>
        <pc:spChg chg="del">
          <ac:chgData name="Lucrecia Cordoba Rodriguez" userId="ab58757b-d2b7-4505-b547-9ed515061a64" providerId="ADAL" clId="{6F30D901-174F-4BAC-B037-47A90B4C89C5}" dt="2023-07-06T14:45:44.595" v="146" actId="478"/>
          <ac:spMkLst>
            <pc:docMk/>
            <pc:sldMk cId="40396674" sldId="283"/>
            <ac:spMk id="18" creationId="{3192FF68-3EEB-4291-9E25-981663679B26}"/>
          </ac:spMkLst>
        </pc:spChg>
        <pc:spChg chg="del">
          <ac:chgData name="Lucrecia Cordoba Rodriguez" userId="ab58757b-d2b7-4505-b547-9ed515061a64" providerId="ADAL" clId="{6F30D901-174F-4BAC-B037-47A90B4C89C5}" dt="2023-07-06T14:45:34.595" v="144" actId="478"/>
          <ac:spMkLst>
            <pc:docMk/>
            <pc:sldMk cId="40396674" sldId="283"/>
            <ac:spMk id="20" creationId="{F7301F8B-3A39-45F7-BC92-D879D4147F7E}"/>
          </ac:spMkLst>
        </pc:spChg>
        <pc:spChg chg="mod">
          <ac:chgData name="Lucrecia Cordoba Rodriguez" userId="ab58757b-d2b7-4505-b547-9ed515061a64" providerId="ADAL" clId="{6F30D901-174F-4BAC-B037-47A90B4C89C5}" dt="2023-07-06T14:48:39.941" v="153" actId="2711"/>
          <ac:spMkLst>
            <pc:docMk/>
            <pc:sldMk cId="40396674" sldId="283"/>
            <ac:spMk id="22" creationId="{6D198656-D5B9-4EA5-9701-0CED1DE6129C}"/>
          </ac:spMkLst>
        </pc:spChg>
      </pc:sldChg>
    </pc:docChg>
  </pc:docChgLst>
  <pc:docChgLst>
    <pc:chgData name="Lucrecia Cordoba Rodriguez" userId="ab58757b-d2b7-4505-b547-9ed515061a64" providerId="ADAL" clId="{8E3FCC6A-1EF7-421F-BDD4-74F3E291C4DE}"/>
    <pc:docChg chg="undo custSel addSld delSld modSld sldOrd">
      <pc:chgData name="Lucrecia Cordoba Rodriguez" userId="ab58757b-d2b7-4505-b547-9ed515061a64" providerId="ADAL" clId="{8E3FCC6A-1EF7-421F-BDD4-74F3E291C4DE}" dt="2023-07-05T22:15:07.276" v="586"/>
      <pc:docMkLst>
        <pc:docMk/>
      </pc:docMkLst>
      <pc:sldChg chg="modSp">
        <pc:chgData name="Lucrecia Cordoba Rodriguez" userId="ab58757b-d2b7-4505-b547-9ed515061a64" providerId="ADAL" clId="{8E3FCC6A-1EF7-421F-BDD4-74F3E291C4DE}" dt="2023-07-05T20:23:04.507" v="71" actId="27636"/>
        <pc:sldMkLst>
          <pc:docMk/>
          <pc:sldMk cId="971130144" sldId="256"/>
        </pc:sldMkLst>
        <pc:spChg chg="mod">
          <ac:chgData name="Lucrecia Cordoba Rodriguez" userId="ab58757b-d2b7-4505-b547-9ed515061a64" providerId="ADAL" clId="{8E3FCC6A-1EF7-421F-BDD4-74F3E291C4DE}" dt="2023-07-05T20:23:04.507" v="71" actId="27636"/>
          <ac:spMkLst>
            <pc:docMk/>
            <pc:sldMk cId="971130144" sldId="256"/>
            <ac:spMk id="2" creationId="{B7F378EC-9092-7341-B52C-4F2C2063DBF3}"/>
          </ac:spMkLst>
        </pc:spChg>
      </pc:sldChg>
      <pc:sldChg chg="modSp ord">
        <pc:chgData name="Lucrecia Cordoba Rodriguez" userId="ab58757b-d2b7-4505-b547-9ed515061a64" providerId="ADAL" clId="{8E3FCC6A-1EF7-421F-BDD4-74F3E291C4DE}" dt="2023-07-05T22:00:17.725" v="456" actId="20577"/>
        <pc:sldMkLst>
          <pc:docMk/>
          <pc:sldMk cId="818294120" sldId="259"/>
        </pc:sldMkLst>
        <pc:spChg chg="mod">
          <ac:chgData name="Lucrecia Cordoba Rodriguez" userId="ab58757b-d2b7-4505-b547-9ed515061a64" providerId="ADAL" clId="{8E3FCC6A-1EF7-421F-BDD4-74F3E291C4DE}" dt="2023-07-05T22:00:17.725" v="456" actId="20577"/>
          <ac:spMkLst>
            <pc:docMk/>
            <pc:sldMk cId="818294120" sldId="259"/>
            <ac:spMk id="3" creationId="{FC8C8ED0-344F-FB41-8BDB-DE69A5733E0F}"/>
          </ac:spMkLst>
        </pc:spChg>
        <pc:spChg chg="mod">
          <ac:chgData name="Lucrecia Cordoba Rodriguez" userId="ab58757b-d2b7-4505-b547-9ed515061a64" providerId="ADAL" clId="{8E3FCC6A-1EF7-421F-BDD4-74F3E291C4DE}" dt="2023-07-05T20:35:04.623" v="186" actId="20577"/>
          <ac:spMkLst>
            <pc:docMk/>
            <pc:sldMk cId="818294120" sldId="259"/>
            <ac:spMk id="6" creationId="{222D5A35-71F0-4E24-9C12-8B0814FFC553}"/>
          </ac:spMkLst>
        </pc:spChg>
      </pc:sldChg>
      <pc:sldChg chg="addSp delSp modSp ord">
        <pc:chgData name="Lucrecia Cordoba Rodriguez" userId="ab58757b-d2b7-4505-b547-9ed515061a64" providerId="ADAL" clId="{8E3FCC6A-1EF7-421F-BDD4-74F3E291C4DE}" dt="2023-07-05T22:15:07.276" v="586"/>
        <pc:sldMkLst>
          <pc:docMk/>
          <pc:sldMk cId="2814229266" sldId="260"/>
        </pc:sldMkLst>
        <pc:spChg chg="mod">
          <ac:chgData name="Lucrecia Cordoba Rodriguez" userId="ab58757b-d2b7-4505-b547-9ed515061a64" providerId="ADAL" clId="{8E3FCC6A-1EF7-421F-BDD4-74F3E291C4DE}" dt="2023-07-05T20:25:19.387" v="78" actId="20577"/>
          <ac:spMkLst>
            <pc:docMk/>
            <pc:sldMk cId="2814229266" sldId="260"/>
            <ac:spMk id="2" creationId="{ECA76D76-F4CF-424C-9696-206A78C6BB4C}"/>
          </ac:spMkLst>
        </pc:spChg>
        <pc:spChg chg="del mod">
          <ac:chgData name="Lucrecia Cordoba Rodriguez" userId="ab58757b-d2b7-4505-b547-9ed515061a64" providerId="ADAL" clId="{8E3FCC6A-1EF7-421F-BDD4-74F3E291C4DE}" dt="2023-07-05T20:26:12.474" v="88"/>
          <ac:spMkLst>
            <pc:docMk/>
            <pc:sldMk cId="2814229266" sldId="260"/>
            <ac:spMk id="3" creationId="{28CF43DF-756D-9E44-96CB-C12B42447CE8}"/>
          </ac:spMkLst>
        </pc:spChg>
        <pc:spChg chg="mod">
          <ac:chgData name="Lucrecia Cordoba Rodriguez" userId="ab58757b-d2b7-4505-b547-9ed515061a64" providerId="ADAL" clId="{8E3FCC6A-1EF7-421F-BDD4-74F3E291C4DE}" dt="2023-07-05T20:24:50.207" v="74"/>
          <ac:spMkLst>
            <pc:docMk/>
            <pc:sldMk cId="2814229266" sldId="260"/>
            <ac:spMk id="4" creationId="{645A2D20-9863-304A-A860-194BA4757357}"/>
          </ac:spMkLst>
        </pc:spChg>
        <pc:picChg chg="del">
          <ac:chgData name="Lucrecia Cordoba Rodriguez" userId="ab58757b-d2b7-4505-b547-9ed515061a64" providerId="ADAL" clId="{8E3FCC6A-1EF7-421F-BDD4-74F3E291C4DE}" dt="2023-07-05T20:25:10.391" v="76" actId="478"/>
          <ac:picMkLst>
            <pc:docMk/>
            <pc:sldMk cId="2814229266" sldId="260"/>
            <ac:picMk id="5" creationId="{20A030B3-4512-4A84-9E0E-CE767E482690}"/>
          </ac:picMkLst>
        </pc:picChg>
        <pc:picChg chg="add mod">
          <ac:chgData name="Lucrecia Cordoba Rodriguez" userId="ab58757b-d2b7-4505-b547-9ed515061a64" providerId="ADAL" clId="{8E3FCC6A-1EF7-421F-BDD4-74F3E291C4DE}" dt="2023-07-05T20:26:04.770" v="87" actId="1076"/>
          <ac:picMkLst>
            <pc:docMk/>
            <pc:sldMk cId="2814229266" sldId="260"/>
            <ac:picMk id="6" creationId="{C4259909-CAEB-4C3B-A216-5D3DC7526D9D}"/>
          </ac:picMkLst>
        </pc:picChg>
      </pc:sldChg>
      <pc:sldChg chg="modSp">
        <pc:chgData name="Lucrecia Cordoba Rodriguez" userId="ab58757b-d2b7-4505-b547-9ed515061a64" providerId="ADAL" clId="{8E3FCC6A-1EF7-421F-BDD4-74F3E291C4DE}" dt="2023-07-05T20:28:46.621" v="107" actId="27636"/>
        <pc:sldMkLst>
          <pc:docMk/>
          <pc:sldMk cId="4051886519" sldId="261"/>
        </pc:sldMkLst>
        <pc:spChg chg="mod">
          <ac:chgData name="Lucrecia Cordoba Rodriguez" userId="ab58757b-d2b7-4505-b547-9ed515061a64" providerId="ADAL" clId="{8E3FCC6A-1EF7-421F-BDD4-74F3E291C4DE}" dt="2023-07-05T20:28:46.621" v="107" actId="27636"/>
          <ac:spMkLst>
            <pc:docMk/>
            <pc:sldMk cId="4051886519" sldId="261"/>
            <ac:spMk id="3" creationId="{080FE714-132B-BE43-8879-BA39AB253D65}"/>
          </ac:spMkLst>
        </pc:spChg>
      </pc:sldChg>
      <pc:sldChg chg="ord">
        <pc:chgData name="Lucrecia Cordoba Rodriguez" userId="ab58757b-d2b7-4505-b547-9ed515061a64" providerId="ADAL" clId="{8E3FCC6A-1EF7-421F-BDD4-74F3E291C4DE}" dt="2023-07-05T20:35:29.800" v="187"/>
        <pc:sldMkLst>
          <pc:docMk/>
          <pc:sldMk cId="1793217024" sldId="263"/>
        </pc:sldMkLst>
      </pc:sldChg>
      <pc:sldChg chg="modSp add">
        <pc:chgData name="Lucrecia Cordoba Rodriguez" userId="ab58757b-d2b7-4505-b547-9ed515061a64" providerId="ADAL" clId="{8E3FCC6A-1EF7-421F-BDD4-74F3E291C4DE}" dt="2023-07-05T21:44:36.858" v="374" actId="20577"/>
        <pc:sldMkLst>
          <pc:docMk/>
          <pc:sldMk cId="3786369271" sldId="264"/>
        </pc:sldMkLst>
        <pc:spChg chg="mod">
          <ac:chgData name="Lucrecia Cordoba Rodriguez" userId="ab58757b-d2b7-4505-b547-9ed515061a64" providerId="ADAL" clId="{8E3FCC6A-1EF7-421F-BDD4-74F3E291C4DE}" dt="2023-07-05T20:30:29.082" v="116" actId="27636"/>
          <ac:spMkLst>
            <pc:docMk/>
            <pc:sldMk cId="3786369271" sldId="264"/>
            <ac:spMk id="2" creationId="{2C006A45-6B7A-4034-B627-38190FDC460E}"/>
          </ac:spMkLst>
        </pc:spChg>
        <pc:spChg chg="mod">
          <ac:chgData name="Lucrecia Cordoba Rodriguez" userId="ab58757b-d2b7-4505-b547-9ed515061a64" providerId="ADAL" clId="{8E3FCC6A-1EF7-421F-BDD4-74F3E291C4DE}" dt="2023-07-05T21:44:36.858" v="374" actId="20577"/>
          <ac:spMkLst>
            <pc:docMk/>
            <pc:sldMk cId="3786369271" sldId="264"/>
            <ac:spMk id="3" creationId="{7214BE92-AA6D-4B00-A199-2BDCA752636E}"/>
          </ac:spMkLst>
        </pc:spChg>
      </pc:sldChg>
      <pc:sldChg chg="modSp add ord">
        <pc:chgData name="Lucrecia Cordoba Rodriguez" userId="ab58757b-d2b7-4505-b547-9ed515061a64" providerId="ADAL" clId="{8E3FCC6A-1EF7-421F-BDD4-74F3E291C4DE}" dt="2023-07-05T20:33:07.548" v="127" actId="20577"/>
        <pc:sldMkLst>
          <pc:docMk/>
          <pc:sldMk cId="1240646456" sldId="265"/>
        </pc:sldMkLst>
        <pc:spChg chg="mod">
          <ac:chgData name="Lucrecia Cordoba Rodriguez" userId="ab58757b-d2b7-4505-b547-9ed515061a64" providerId="ADAL" clId="{8E3FCC6A-1EF7-421F-BDD4-74F3E291C4DE}" dt="2023-07-05T20:33:07.548" v="127" actId="20577"/>
          <ac:spMkLst>
            <pc:docMk/>
            <pc:sldMk cId="1240646456" sldId="265"/>
            <ac:spMk id="2" creationId="{ADBD781A-073A-4396-AA92-6A0A3B897252}"/>
          </ac:spMkLst>
        </pc:spChg>
        <pc:spChg chg="mod">
          <ac:chgData name="Lucrecia Cordoba Rodriguez" userId="ab58757b-d2b7-4505-b547-9ed515061a64" providerId="ADAL" clId="{8E3FCC6A-1EF7-421F-BDD4-74F3E291C4DE}" dt="2023-07-05T20:32:49.357" v="121" actId="1076"/>
          <ac:spMkLst>
            <pc:docMk/>
            <pc:sldMk cId="1240646456" sldId="265"/>
            <ac:spMk id="3" creationId="{7CD9DD36-CD39-437A-A2C7-8528FBEAE425}"/>
          </ac:spMkLst>
        </pc:spChg>
      </pc:sldChg>
      <pc:sldChg chg="modSp add">
        <pc:chgData name="Lucrecia Cordoba Rodriguez" userId="ab58757b-d2b7-4505-b547-9ed515061a64" providerId="ADAL" clId="{8E3FCC6A-1EF7-421F-BDD4-74F3E291C4DE}" dt="2023-07-05T20:41:28.237" v="215" actId="1076"/>
        <pc:sldMkLst>
          <pc:docMk/>
          <pc:sldMk cId="2372173444" sldId="266"/>
        </pc:sldMkLst>
        <pc:spChg chg="mod">
          <ac:chgData name="Lucrecia Cordoba Rodriguez" userId="ab58757b-d2b7-4505-b547-9ed515061a64" providerId="ADAL" clId="{8E3FCC6A-1EF7-421F-BDD4-74F3E291C4DE}" dt="2023-07-05T20:39:09.723" v="191" actId="20578"/>
          <ac:spMkLst>
            <pc:docMk/>
            <pc:sldMk cId="2372173444" sldId="266"/>
            <ac:spMk id="2" creationId="{6DDE4DE2-6C62-4C7D-9303-D5304BC13B76}"/>
          </ac:spMkLst>
        </pc:spChg>
        <pc:spChg chg="mod">
          <ac:chgData name="Lucrecia Cordoba Rodriguez" userId="ab58757b-d2b7-4505-b547-9ed515061a64" providerId="ADAL" clId="{8E3FCC6A-1EF7-421F-BDD4-74F3E291C4DE}" dt="2023-07-05T20:41:28.237" v="215" actId="1076"/>
          <ac:spMkLst>
            <pc:docMk/>
            <pc:sldMk cId="2372173444" sldId="266"/>
            <ac:spMk id="3" creationId="{0627654D-10E7-4C5B-B894-2B086AD827EC}"/>
          </ac:spMkLst>
        </pc:spChg>
        <pc:spChg chg="mod">
          <ac:chgData name="Lucrecia Cordoba Rodriguez" userId="ab58757b-d2b7-4505-b547-9ed515061a64" providerId="ADAL" clId="{8E3FCC6A-1EF7-421F-BDD4-74F3E291C4DE}" dt="2023-07-05T20:39:18.690" v="195" actId="207"/>
          <ac:spMkLst>
            <pc:docMk/>
            <pc:sldMk cId="2372173444" sldId="266"/>
            <ac:spMk id="4" creationId="{7D023622-CD34-45C4-8CB1-55064DC916CF}"/>
          </ac:spMkLst>
        </pc:spChg>
      </pc:sldChg>
      <pc:sldChg chg="modSp add">
        <pc:chgData name="Lucrecia Cordoba Rodriguez" userId="ab58757b-d2b7-4505-b547-9ed515061a64" providerId="ADAL" clId="{8E3FCC6A-1EF7-421F-BDD4-74F3E291C4DE}" dt="2023-07-05T21:48:25.814" v="383" actId="20577"/>
        <pc:sldMkLst>
          <pc:docMk/>
          <pc:sldMk cId="3360229340" sldId="267"/>
        </pc:sldMkLst>
        <pc:spChg chg="mod">
          <ac:chgData name="Lucrecia Cordoba Rodriguez" userId="ab58757b-d2b7-4505-b547-9ed515061a64" providerId="ADAL" clId="{8E3FCC6A-1EF7-421F-BDD4-74F3E291C4DE}" dt="2023-07-05T20:43:42.175" v="223" actId="14100"/>
          <ac:spMkLst>
            <pc:docMk/>
            <pc:sldMk cId="3360229340" sldId="267"/>
            <ac:spMk id="2" creationId="{A2B6BBE4-23D0-4F96-B365-16FA604AFC3A}"/>
          </ac:spMkLst>
        </pc:spChg>
        <pc:spChg chg="mod">
          <ac:chgData name="Lucrecia Cordoba Rodriguez" userId="ab58757b-d2b7-4505-b547-9ed515061a64" providerId="ADAL" clId="{8E3FCC6A-1EF7-421F-BDD4-74F3E291C4DE}" dt="2023-07-05T21:48:25.814" v="383" actId="20577"/>
          <ac:spMkLst>
            <pc:docMk/>
            <pc:sldMk cId="3360229340" sldId="267"/>
            <ac:spMk id="3" creationId="{30130410-9807-42DE-9021-F2C97C062564}"/>
          </ac:spMkLst>
        </pc:spChg>
      </pc:sldChg>
      <pc:sldChg chg="delSp modSp add ord">
        <pc:chgData name="Lucrecia Cordoba Rodriguez" userId="ab58757b-d2b7-4505-b547-9ed515061a64" providerId="ADAL" clId="{8E3FCC6A-1EF7-421F-BDD4-74F3E291C4DE}" dt="2023-07-05T21:00:17.933" v="314" actId="1076"/>
        <pc:sldMkLst>
          <pc:docMk/>
          <pc:sldMk cId="3278039393" sldId="269"/>
        </pc:sldMkLst>
        <pc:spChg chg="mod">
          <ac:chgData name="Lucrecia Cordoba Rodriguez" userId="ab58757b-d2b7-4505-b547-9ed515061a64" providerId="ADAL" clId="{8E3FCC6A-1EF7-421F-BDD4-74F3E291C4DE}" dt="2023-07-05T20:46:17.241" v="230" actId="14100"/>
          <ac:spMkLst>
            <pc:docMk/>
            <pc:sldMk cId="3278039393" sldId="269"/>
            <ac:spMk id="2" creationId="{4162003E-1600-4746-BA5A-22FB1EE48A2A}"/>
          </ac:spMkLst>
        </pc:spChg>
        <pc:spChg chg="del mod">
          <ac:chgData name="Lucrecia Cordoba Rodriguez" userId="ab58757b-d2b7-4505-b547-9ed515061a64" providerId="ADAL" clId="{8E3FCC6A-1EF7-421F-BDD4-74F3E291C4DE}" dt="2023-07-05T20:51:29.670" v="253"/>
          <ac:spMkLst>
            <pc:docMk/>
            <pc:sldMk cId="3278039393" sldId="269"/>
            <ac:spMk id="3" creationId="{FC8C8ED0-344F-FB41-8BDB-DE69A5733E0F}"/>
          </ac:spMkLst>
        </pc:spChg>
        <pc:spChg chg="mod">
          <ac:chgData name="Lucrecia Cordoba Rodriguez" userId="ab58757b-d2b7-4505-b547-9ed515061a64" providerId="ADAL" clId="{8E3FCC6A-1EF7-421F-BDD4-74F3E291C4DE}" dt="2023-07-05T20:47:12.195" v="232"/>
          <ac:spMkLst>
            <pc:docMk/>
            <pc:sldMk cId="3278039393" sldId="269"/>
            <ac:spMk id="4" creationId="{7430FB1A-82AC-4D52-A308-44ED3452E0A6}"/>
          </ac:spMkLst>
        </pc:spChg>
        <pc:spChg chg="mod">
          <ac:chgData name="Lucrecia Cordoba Rodriguez" userId="ab58757b-d2b7-4505-b547-9ed515061a64" providerId="ADAL" clId="{8E3FCC6A-1EF7-421F-BDD4-74F3E291C4DE}" dt="2023-07-05T20:46:39.988" v="231"/>
          <ac:spMkLst>
            <pc:docMk/>
            <pc:sldMk cId="3278039393" sldId="269"/>
            <ac:spMk id="5" creationId="{CE3E0150-4D3F-4CB6-941A-166BBB8B43E7}"/>
          </ac:spMkLst>
        </pc:spChg>
        <pc:spChg chg="mod">
          <ac:chgData name="Lucrecia Cordoba Rodriguez" userId="ab58757b-d2b7-4505-b547-9ed515061a64" providerId="ADAL" clId="{8E3FCC6A-1EF7-421F-BDD4-74F3E291C4DE}" dt="2023-07-05T20:59:40.268" v="310" actId="1076"/>
          <ac:spMkLst>
            <pc:docMk/>
            <pc:sldMk cId="3278039393" sldId="269"/>
            <ac:spMk id="6" creationId="{222D5A35-71F0-4E24-9C12-8B0814FFC553}"/>
          </ac:spMkLst>
        </pc:spChg>
        <pc:spChg chg="mod">
          <ac:chgData name="Lucrecia Cordoba Rodriguez" userId="ab58757b-d2b7-4505-b547-9ed515061a64" providerId="ADAL" clId="{8E3FCC6A-1EF7-421F-BDD4-74F3E291C4DE}" dt="2023-07-05T21:00:00.032" v="312" actId="1076"/>
          <ac:spMkLst>
            <pc:docMk/>
            <pc:sldMk cId="3278039393" sldId="269"/>
            <ac:spMk id="7" creationId="{49329B0F-9123-42F1-945A-CBE79A1A98D6}"/>
          </ac:spMkLst>
        </pc:spChg>
        <pc:spChg chg="mod">
          <ac:chgData name="Lucrecia Cordoba Rodriguez" userId="ab58757b-d2b7-4505-b547-9ed515061a64" providerId="ADAL" clId="{8E3FCC6A-1EF7-421F-BDD4-74F3E291C4DE}" dt="2023-07-05T20:59:48.709" v="311" actId="1076"/>
          <ac:spMkLst>
            <pc:docMk/>
            <pc:sldMk cId="3278039393" sldId="269"/>
            <ac:spMk id="11" creationId="{AAD03C2A-0013-42B8-AA27-A83C078332C3}"/>
          </ac:spMkLst>
        </pc:spChg>
        <pc:spChg chg="del mod">
          <ac:chgData name="Lucrecia Cordoba Rodriguez" userId="ab58757b-d2b7-4505-b547-9ed515061a64" providerId="ADAL" clId="{8E3FCC6A-1EF7-421F-BDD4-74F3E291C4DE}" dt="2023-07-05T20:54:57.726" v="281"/>
          <ac:spMkLst>
            <pc:docMk/>
            <pc:sldMk cId="3278039393" sldId="269"/>
            <ac:spMk id="13" creationId="{EF4FEB5B-89D1-42DE-9C88-F0072007112E}"/>
          </ac:spMkLst>
        </pc:spChg>
        <pc:spChg chg="del mod">
          <ac:chgData name="Lucrecia Cordoba Rodriguez" userId="ab58757b-d2b7-4505-b547-9ed515061a64" providerId="ADAL" clId="{8E3FCC6A-1EF7-421F-BDD4-74F3E291C4DE}" dt="2023-07-05T20:55:12.783" v="285"/>
          <ac:spMkLst>
            <pc:docMk/>
            <pc:sldMk cId="3278039393" sldId="269"/>
            <ac:spMk id="14" creationId="{D718FBA8-74C6-4608-BEC9-A2EA4CA31DEB}"/>
          </ac:spMkLst>
        </pc:spChg>
        <pc:spChg chg="del mod">
          <ac:chgData name="Lucrecia Cordoba Rodriguez" userId="ab58757b-d2b7-4505-b547-9ed515061a64" providerId="ADAL" clId="{8E3FCC6A-1EF7-421F-BDD4-74F3E291C4DE}" dt="2023-07-05T20:56:03.920" v="292"/>
          <ac:spMkLst>
            <pc:docMk/>
            <pc:sldMk cId="3278039393" sldId="269"/>
            <ac:spMk id="15" creationId="{F2D6C789-06EB-43C0-B2D1-430B1BDFD100}"/>
          </ac:spMkLst>
        </pc:spChg>
        <pc:spChg chg="mod">
          <ac:chgData name="Lucrecia Cordoba Rodriguez" userId="ab58757b-d2b7-4505-b547-9ed515061a64" providerId="ADAL" clId="{8E3FCC6A-1EF7-421F-BDD4-74F3E291C4DE}" dt="2023-07-05T21:00:09.984" v="313" actId="1076"/>
          <ac:spMkLst>
            <pc:docMk/>
            <pc:sldMk cId="3278039393" sldId="269"/>
            <ac:spMk id="18" creationId="{3192FF68-3EEB-4291-9E25-981663679B26}"/>
          </ac:spMkLst>
        </pc:spChg>
        <pc:spChg chg="del">
          <ac:chgData name="Lucrecia Cordoba Rodriguez" userId="ab58757b-d2b7-4505-b547-9ed515061a64" providerId="ADAL" clId="{8E3FCC6A-1EF7-421F-BDD4-74F3E291C4DE}" dt="2023-07-05T20:55:00.161" v="282" actId="478"/>
          <ac:spMkLst>
            <pc:docMk/>
            <pc:sldMk cId="3278039393" sldId="269"/>
            <ac:spMk id="19" creationId="{CD1CAD67-34C4-4155-B5AA-296A9D43459D}"/>
          </ac:spMkLst>
        </pc:spChg>
        <pc:spChg chg="mod">
          <ac:chgData name="Lucrecia Cordoba Rodriguez" userId="ab58757b-d2b7-4505-b547-9ed515061a64" providerId="ADAL" clId="{8E3FCC6A-1EF7-421F-BDD4-74F3E291C4DE}" dt="2023-07-05T20:59:26.203" v="309" actId="1076"/>
          <ac:spMkLst>
            <pc:docMk/>
            <pc:sldMk cId="3278039393" sldId="269"/>
            <ac:spMk id="20" creationId="{F7301F8B-3A39-45F7-BC92-D879D4147F7E}"/>
          </ac:spMkLst>
        </pc:spChg>
        <pc:spChg chg="del">
          <ac:chgData name="Lucrecia Cordoba Rodriguez" userId="ab58757b-d2b7-4505-b547-9ed515061a64" providerId="ADAL" clId="{8E3FCC6A-1EF7-421F-BDD4-74F3E291C4DE}" dt="2023-07-05T20:55:31.863" v="287" actId="478"/>
          <ac:spMkLst>
            <pc:docMk/>
            <pc:sldMk cId="3278039393" sldId="269"/>
            <ac:spMk id="21" creationId="{9C7AF4C7-5A27-4379-88DE-06E0C3507343}"/>
          </ac:spMkLst>
        </pc:spChg>
        <pc:spChg chg="mod">
          <ac:chgData name="Lucrecia Cordoba Rodriguez" userId="ab58757b-d2b7-4505-b547-9ed515061a64" providerId="ADAL" clId="{8E3FCC6A-1EF7-421F-BDD4-74F3E291C4DE}" dt="2023-07-05T20:58:57.968" v="306" actId="1076"/>
          <ac:spMkLst>
            <pc:docMk/>
            <pc:sldMk cId="3278039393" sldId="269"/>
            <ac:spMk id="22" creationId="{6D198656-D5B9-4EA5-9701-0CED1DE6129C}"/>
          </ac:spMkLst>
        </pc:spChg>
        <pc:spChg chg="mod">
          <ac:chgData name="Lucrecia Cordoba Rodriguez" userId="ab58757b-d2b7-4505-b547-9ed515061a64" providerId="ADAL" clId="{8E3FCC6A-1EF7-421F-BDD4-74F3E291C4DE}" dt="2023-07-05T21:00:17.933" v="314" actId="1076"/>
          <ac:spMkLst>
            <pc:docMk/>
            <pc:sldMk cId="3278039393" sldId="269"/>
            <ac:spMk id="23" creationId="{A87E98C5-5FA8-4F3E-B285-E4D0C67701F2}"/>
          </ac:spMkLst>
        </pc:spChg>
        <pc:spChg chg="del mod">
          <ac:chgData name="Lucrecia Cordoba Rodriguez" userId="ab58757b-d2b7-4505-b547-9ed515061a64" providerId="ADAL" clId="{8E3FCC6A-1EF7-421F-BDD4-74F3E291C4DE}" dt="2023-07-05T20:55:35.113" v="288" actId="478"/>
          <ac:spMkLst>
            <pc:docMk/>
            <pc:sldMk cId="3278039393" sldId="269"/>
            <ac:spMk id="24" creationId="{F4A8E703-0011-4E53-9BAB-2EE23C8BAC86}"/>
          </ac:spMkLst>
        </pc:spChg>
      </pc:sldChg>
      <pc:sldChg chg="addSp delSp modSp add">
        <pc:chgData name="Lucrecia Cordoba Rodriguez" userId="ab58757b-d2b7-4505-b547-9ed515061a64" providerId="ADAL" clId="{8E3FCC6A-1EF7-421F-BDD4-74F3E291C4DE}" dt="2023-07-05T21:03:57.402" v="331" actId="1076"/>
        <pc:sldMkLst>
          <pc:docMk/>
          <pc:sldMk cId="4102835599" sldId="270"/>
        </pc:sldMkLst>
        <pc:spChg chg="mod">
          <ac:chgData name="Lucrecia Cordoba Rodriguez" userId="ab58757b-d2b7-4505-b547-9ed515061a64" providerId="ADAL" clId="{8E3FCC6A-1EF7-421F-BDD4-74F3E291C4DE}" dt="2023-07-05T21:03:15.810" v="328" actId="1076"/>
          <ac:spMkLst>
            <pc:docMk/>
            <pc:sldMk cId="4102835599" sldId="270"/>
            <ac:spMk id="2" creationId="{4162003E-1600-4746-BA5A-22FB1EE48A2A}"/>
          </ac:spMkLst>
        </pc:spChg>
        <pc:spChg chg="del">
          <ac:chgData name="Lucrecia Cordoba Rodriguez" userId="ab58757b-d2b7-4505-b547-9ed515061a64" providerId="ADAL" clId="{8E3FCC6A-1EF7-421F-BDD4-74F3E291C4DE}" dt="2023-07-05T20:51:37.675" v="254"/>
          <ac:spMkLst>
            <pc:docMk/>
            <pc:sldMk cId="4102835599" sldId="270"/>
            <ac:spMk id="3" creationId="{FC8C8ED0-344F-FB41-8BDB-DE69A5733E0F}"/>
          </ac:spMkLst>
        </pc:spChg>
        <pc:spChg chg="mod">
          <ac:chgData name="Lucrecia Cordoba Rodriguez" userId="ab58757b-d2b7-4505-b547-9ed515061a64" providerId="ADAL" clId="{8E3FCC6A-1EF7-421F-BDD4-74F3E291C4DE}" dt="2023-07-05T21:03:57.402" v="331" actId="1076"/>
          <ac:spMkLst>
            <pc:docMk/>
            <pc:sldMk cId="4102835599" sldId="270"/>
            <ac:spMk id="4" creationId="{7430FB1A-82AC-4D52-A308-44ED3452E0A6}"/>
          </ac:spMkLst>
        </pc:spChg>
        <pc:spChg chg="mod">
          <ac:chgData name="Lucrecia Cordoba Rodriguez" userId="ab58757b-d2b7-4505-b547-9ed515061a64" providerId="ADAL" clId="{8E3FCC6A-1EF7-421F-BDD4-74F3E291C4DE}" dt="2023-07-05T21:03:42.081" v="330" actId="1076"/>
          <ac:spMkLst>
            <pc:docMk/>
            <pc:sldMk cId="4102835599" sldId="270"/>
            <ac:spMk id="5" creationId="{CE3E0150-4D3F-4CB6-941A-166BBB8B43E7}"/>
          </ac:spMkLst>
        </pc:spChg>
        <pc:spChg chg="mod">
          <ac:chgData name="Lucrecia Cordoba Rodriguez" userId="ab58757b-d2b7-4505-b547-9ed515061a64" providerId="ADAL" clId="{8E3FCC6A-1EF7-421F-BDD4-74F3E291C4DE}" dt="2023-07-05T21:01:11.393" v="317" actId="1076"/>
          <ac:spMkLst>
            <pc:docMk/>
            <pc:sldMk cId="4102835599" sldId="270"/>
            <ac:spMk id="6" creationId="{222D5A35-71F0-4E24-9C12-8B0814FFC553}"/>
          </ac:spMkLst>
        </pc:spChg>
        <pc:spChg chg="mod">
          <ac:chgData name="Lucrecia Cordoba Rodriguez" userId="ab58757b-d2b7-4505-b547-9ed515061a64" providerId="ADAL" clId="{8E3FCC6A-1EF7-421F-BDD4-74F3E291C4DE}" dt="2023-07-05T21:02:49.207" v="326" actId="1076"/>
          <ac:spMkLst>
            <pc:docMk/>
            <pc:sldMk cId="4102835599" sldId="270"/>
            <ac:spMk id="7" creationId="{49329B0F-9123-42F1-945A-CBE79A1A98D6}"/>
          </ac:spMkLst>
        </pc:spChg>
        <pc:spChg chg="add del mod">
          <ac:chgData name="Lucrecia Cordoba Rodriguez" userId="ab58757b-d2b7-4505-b547-9ed515061a64" providerId="ADAL" clId="{8E3FCC6A-1EF7-421F-BDD4-74F3E291C4DE}" dt="2023-07-05T20:51:46.108" v="256"/>
          <ac:spMkLst>
            <pc:docMk/>
            <pc:sldMk cId="4102835599" sldId="270"/>
            <ac:spMk id="8" creationId="{D3BCB4FF-4F9C-490A-B758-E585E855C950}"/>
          </ac:spMkLst>
        </pc:spChg>
        <pc:spChg chg="mod">
          <ac:chgData name="Lucrecia Cordoba Rodriguez" userId="ab58757b-d2b7-4505-b547-9ed515061a64" providerId="ADAL" clId="{8E3FCC6A-1EF7-421F-BDD4-74F3E291C4DE}" dt="2023-07-05T21:01:43.091" v="320" actId="1076"/>
          <ac:spMkLst>
            <pc:docMk/>
            <pc:sldMk cId="4102835599" sldId="270"/>
            <ac:spMk id="11" creationId="{AAD03C2A-0013-42B8-AA27-A83C078332C3}"/>
          </ac:spMkLst>
        </pc:spChg>
        <pc:spChg chg="del mod">
          <ac:chgData name="Lucrecia Cordoba Rodriguez" userId="ab58757b-d2b7-4505-b547-9ed515061a64" providerId="ADAL" clId="{8E3FCC6A-1EF7-421F-BDD4-74F3E291C4DE}" dt="2023-07-05T20:53:49.642" v="267"/>
          <ac:spMkLst>
            <pc:docMk/>
            <pc:sldMk cId="4102835599" sldId="270"/>
            <ac:spMk id="13" creationId="{EF4FEB5B-89D1-42DE-9C88-F0072007112E}"/>
          </ac:spMkLst>
        </pc:spChg>
        <pc:spChg chg="del mod">
          <ac:chgData name="Lucrecia Cordoba Rodriguez" userId="ab58757b-d2b7-4505-b547-9ed515061a64" providerId="ADAL" clId="{8E3FCC6A-1EF7-421F-BDD4-74F3E291C4DE}" dt="2023-07-05T20:54:01.116" v="271"/>
          <ac:spMkLst>
            <pc:docMk/>
            <pc:sldMk cId="4102835599" sldId="270"/>
            <ac:spMk id="14" creationId="{D718FBA8-74C6-4608-BEC9-A2EA4CA31DEB}"/>
          </ac:spMkLst>
        </pc:spChg>
        <pc:spChg chg="del mod">
          <ac:chgData name="Lucrecia Cordoba Rodriguez" userId="ab58757b-d2b7-4505-b547-9ed515061a64" providerId="ADAL" clId="{8E3FCC6A-1EF7-421F-BDD4-74F3E291C4DE}" dt="2023-07-05T20:54:18.528" v="275"/>
          <ac:spMkLst>
            <pc:docMk/>
            <pc:sldMk cId="4102835599" sldId="270"/>
            <ac:spMk id="15" creationId="{F2D6C789-06EB-43C0-B2D1-430B1BDFD100}"/>
          </ac:spMkLst>
        </pc:spChg>
        <pc:spChg chg="mod">
          <ac:chgData name="Lucrecia Cordoba Rodriguez" userId="ab58757b-d2b7-4505-b547-9ed515061a64" providerId="ADAL" clId="{8E3FCC6A-1EF7-421F-BDD4-74F3E291C4DE}" dt="2023-07-05T21:02:34.434" v="324" actId="1076"/>
          <ac:spMkLst>
            <pc:docMk/>
            <pc:sldMk cId="4102835599" sldId="270"/>
            <ac:spMk id="16" creationId="{D4BFE0F2-209F-4FF5-B2C3-9E0B6CDF98B6}"/>
          </ac:spMkLst>
        </pc:spChg>
        <pc:spChg chg="del">
          <ac:chgData name="Lucrecia Cordoba Rodriguez" userId="ab58757b-d2b7-4505-b547-9ed515061a64" providerId="ADAL" clId="{8E3FCC6A-1EF7-421F-BDD4-74F3E291C4DE}" dt="2023-07-05T20:53:49.623" v="265" actId="478"/>
          <ac:spMkLst>
            <pc:docMk/>
            <pc:sldMk cId="4102835599" sldId="270"/>
            <ac:spMk id="19" creationId="{CD1CAD67-34C4-4155-B5AA-296A9D43459D}"/>
          </ac:spMkLst>
        </pc:spChg>
        <pc:spChg chg="del">
          <ac:chgData name="Lucrecia Cordoba Rodriguez" userId="ab58757b-d2b7-4505-b547-9ed515061a64" providerId="ADAL" clId="{8E3FCC6A-1EF7-421F-BDD4-74F3E291C4DE}" dt="2023-07-05T20:54:01.116" v="269" actId="478"/>
          <ac:spMkLst>
            <pc:docMk/>
            <pc:sldMk cId="4102835599" sldId="270"/>
            <ac:spMk id="21" creationId="{9C7AF4C7-5A27-4379-88DE-06E0C3507343}"/>
          </ac:spMkLst>
        </pc:spChg>
        <pc:spChg chg="mod">
          <ac:chgData name="Lucrecia Cordoba Rodriguez" userId="ab58757b-d2b7-4505-b547-9ed515061a64" providerId="ADAL" clId="{8E3FCC6A-1EF7-421F-BDD4-74F3E291C4DE}" dt="2023-07-05T21:02:40.763" v="325" actId="1076"/>
          <ac:spMkLst>
            <pc:docMk/>
            <pc:sldMk cId="4102835599" sldId="270"/>
            <ac:spMk id="22" creationId="{6D198656-D5B9-4EA5-9701-0CED1DE6129C}"/>
          </ac:spMkLst>
        </pc:spChg>
        <pc:spChg chg="del mod">
          <ac:chgData name="Lucrecia Cordoba Rodriguez" userId="ab58757b-d2b7-4505-b547-9ed515061a64" providerId="ADAL" clId="{8E3FCC6A-1EF7-421F-BDD4-74F3E291C4DE}" dt="2023-07-05T20:54:05.432" v="273" actId="478"/>
          <ac:spMkLst>
            <pc:docMk/>
            <pc:sldMk cId="4102835599" sldId="270"/>
            <ac:spMk id="24" creationId="{F4A8E703-0011-4E53-9BAB-2EE23C8BAC86}"/>
          </ac:spMkLst>
        </pc:spChg>
      </pc:sldChg>
      <pc:sldChg chg="modSp add">
        <pc:chgData name="Lucrecia Cordoba Rodriguez" userId="ab58757b-d2b7-4505-b547-9ed515061a64" providerId="ADAL" clId="{8E3FCC6A-1EF7-421F-BDD4-74F3E291C4DE}" dt="2023-07-05T21:48:52.557" v="384" actId="20577"/>
        <pc:sldMkLst>
          <pc:docMk/>
          <pc:sldMk cId="3262889795" sldId="271"/>
        </pc:sldMkLst>
        <pc:spChg chg="mod">
          <ac:chgData name="Lucrecia Cordoba Rodriguez" userId="ab58757b-d2b7-4505-b547-9ed515061a64" providerId="ADAL" clId="{8E3FCC6A-1EF7-421F-BDD4-74F3E291C4DE}" dt="2023-07-05T21:05:09.960" v="338" actId="207"/>
          <ac:spMkLst>
            <pc:docMk/>
            <pc:sldMk cId="3262889795" sldId="271"/>
            <ac:spMk id="2" creationId="{AC012D50-3B95-4929-BC85-2AAFAEA1C316}"/>
          </ac:spMkLst>
        </pc:spChg>
        <pc:spChg chg="mod">
          <ac:chgData name="Lucrecia Cordoba Rodriguez" userId="ab58757b-d2b7-4505-b547-9ed515061a64" providerId="ADAL" clId="{8E3FCC6A-1EF7-421F-BDD4-74F3E291C4DE}" dt="2023-07-05T21:48:52.557" v="384" actId="20577"/>
          <ac:spMkLst>
            <pc:docMk/>
            <pc:sldMk cId="3262889795" sldId="271"/>
            <ac:spMk id="3" creationId="{0DCDD761-15CC-4926-90DD-E38019E4FE9A}"/>
          </ac:spMkLst>
        </pc:spChg>
      </pc:sldChg>
      <pc:sldChg chg="modSp add ord">
        <pc:chgData name="Lucrecia Cordoba Rodriguez" userId="ab58757b-d2b7-4505-b547-9ed515061a64" providerId="ADAL" clId="{8E3FCC6A-1EF7-421F-BDD4-74F3E291C4DE}" dt="2023-07-05T21:48:01.391" v="381"/>
        <pc:sldMkLst>
          <pc:docMk/>
          <pc:sldMk cId="17305680" sldId="272"/>
        </pc:sldMkLst>
        <pc:spChg chg="mod">
          <ac:chgData name="Lucrecia Cordoba Rodriguez" userId="ab58757b-d2b7-4505-b547-9ed515061a64" providerId="ADAL" clId="{8E3FCC6A-1EF7-421F-BDD4-74F3E291C4DE}" dt="2023-07-05T21:30:40.160" v="345"/>
          <ac:spMkLst>
            <pc:docMk/>
            <pc:sldMk cId="17305680" sldId="272"/>
            <ac:spMk id="2" creationId="{4162003E-1600-4746-BA5A-22FB1EE48A2A}"/>
          </ac:spMkLst>
        </pc:spChg>
        <pc:spChg chg="mod">
          <ac:chgData name="Lucrecia Cordoba Rodriguez" userId="ab58757b-d2b7-4505-b547-9ed515061a64" providerId="ADAL" clId="{8E3FCC6A-1EF7-421F-BDD4-74F3E291C4DE}" dt="2023-07-05T21:31:55.454" v="348"/>
          <ac:spMkLst>
            <pc:docMk/>
            <pc:sldMk cId="17305680" sldId="272"/>
            <ac:spMk id="4" creationId="{7430FB1A-82AC-4D52-A308-44ED3452E0A6}"/>
          </ac:spMkLst>
        </pc:spChg>
        <pc:spChg chg="mod">
          <ac:chgData name="Lucrecia Cordoba Rodriguez" userId="ab58757b-d2b7-4505-b547-9ed515061a64" providerId="ADAL" clId="{8E3FCC6A-1EF7-421F-BDD4-74F3E291C4DE}" dt="2023-07-05T21:31:17.140" v="347" actId="6549"/>
          <ac:spMkLst>
            <pc:docMk/>
            <pc:sldMk cId="17305680" sldId="272"/>
            <ac:spMk id="5" creationId="{CE3E0150-4D3F-4CB6-941A-166BBB8B43E7}"/>
          </ac:spMkLst>
        </pc:spChg>
        <pc:spChg chg="mod">
          <ac:chgData name="Lucrecia Cordoba Rodriguez" userId="ab58757b-d2b7-4505-b547-9ed515061a64" providerId="ADAL" clId="{8E3FCC6A-1EF7-421F-BDD4-74F3E291C4DE}" dt="2023-07-05T21:32:52.056" v="354" actId="6549"/>
          <ac:spMkLst>
            <pc:docMk/>
            <pc:sldMk cId="17305680" sldId="272"/>
            <ac:spMk id="6" creationId="{222D5A35-71F0-4E24-9C12-8B0814FFC553}"/>
          </ac:spMkLst>
        </pc:spChg>
        <pc:spChg chg="mod">
          <ac:chgData name="Lucrecia Cordoba Rodriguez" userId="ab58757b-d2b7-4505-b547-9ed515061a64" providerId="ADAL" clId="{8E3FCC6A-1EF7-421F-BDD4-74F3E291C4DE}" dt="2023-07-05T21:32:31.878" v="352" actId="6549"/>
          <ac:spMkLst>
            <pc:docMk/>
            <pc:sldMk cId="17305680" sldId="272"/>
            <ac:spMk id="7" creationId="{49329B0F-9123-42F1-945A-CBE79A1A98D6}"/>
          </ac:spMkLst>
        </pc:spChg>
        <pc:spChg chg="mod">
          <ac:chgData name="Lucrecia Cordoba Rodriguez" userId="ab58757b-d2b7-4505-b547-9ed515061a64" providerId="ADAL" clId="{8E3FCC6A-1EF7-421F-BDD4-74F3E291C4DE}" dt="2023-07-05T21:33:19.494" v="357" actId="1076"/>
          <ac:spMkLst>
            <pc:docMk/>
            <pc:sldMk cId="17305680" sldId="272"/>
            <ac:spMk id="11" creationId="{AAD03C2A-0013-42B8-AA27-A83C078332C3}"/>
          </ac:spMkLst>
        </pc:spChg>
      </pc:sldChg>
      <pc:sldChg chg="delSp modSp add ord">
        <pc:chgData name="Lucrecia Cordoba Rodriguez" userId="ab58757b-d2b7-4505-b547-9ed515061a64" providerId="ADAL" clId="{8E3FCC6A-1EF7-421F-BDD4-74F3E291C4DE}" dt="2023-07-05T21:48:04.657" v="382"/>
        <pc:sldMkLst>
          <pc:docMk/>
          <pc:sldMk cId="2870938926" sldId="273"/>
        </pc:sldMkLst>
        <pc:spChg chg="mod">
          <ac:chgData name="Lucrecia Cordoba Rodriguez" userId="ab58757b-d2b7-4505-b547-9ed515061a64" providerId="ADAL" clId="{8E3FCC6A-1EF7-421F-BDD4-74F3E291C4DE}" dt="2023-07-05T21:33:50.024" v="360" actId="14100"/>
          <ac:spMkLst>
            <pc:docMk/>
            <pc:sldMk cId="2870938926" sldId="273"/>
            <ac:spMk id="2" creationId="{4162003E-1600-4746-BA5A-22FB1EE48A2A}"/>
          </ac:spMkLst>
        </pc:spChg>
        <pc:spChg chg="mod">
          <ac:chgData name="Lucrecia Cordoba Rodriguez" userId="ab58757b-d2b7-4505-b547-9ed515061a64" providerId="ADAL" clId="{8E3FCC6A-1EF7-421F-BDD4-74F3E291C4DE}" dt="2023-07-05T21:34:58.007" v="370"/>
          <ac:spMkLst>
            <pc:docMk/>
            <pc:sldMk cId="2870938926" sldId="273"/>
            <ac:spMk id="4" creationId="{7430FB1A-82AC-4D52-A308-44ED3452E0A6}"/>
          </ac:spMkLst>
        </pc:spChg>
        <pc:spChg chg="mod">
          <ac:chgData name="Lucrecia Cordoba Rodriguez" userId="ab58757b-d2b7-4505-b547-9ed515061a64" providerId="ADAL" clId="{8E3FCC6A-1EF7-421F-BDD4-74F3E291C4DE}" dt="2023-07-05T21:34:11.813" v="362" actId="6549"/>
          <ac:spMkLst>
            <pc:docMk/>
            <pc:sldMk cId="2870938926" sldId="273"/>
            <ac:spMk id="5" creationId="{CE3E0150-4D3F-4CB6-941A-166BBB8B43E7}"/>
          </ac:spMkLst>
        </pc:spChg>
        <pc:spChg chg="del mod">
          <ac:chgData name="Lucrecia Cordoba Rodriguez" userId="ab58757b-d2b7-4505-b547-9ed515061a64" providerId="ADAL" clId="{8E3FCC6A-1EF7-421F-BDD4-74F3E291C4DE}" dt="2023-07-05T21:34:38.819" v="368"/>
          <ac:spMkLst>
            <pc:docMk/>
            <pc:sldMk cId="2870938926" sldId="273"/>
            <ac:spMk id="6" creationId="{222D5A35-71F0-4E24-9C12-8B0814FFC553}"/>
          </ac:spMkLst>
        </pc:spChg>
        <pc:spChg chg="mod">
          <ac:chgData name="Lucrecia Cordoba Rodriguez" userId="ab58757b-d2b7-4505-b547-9ed515061a64" providerId="ADAL" clId="{8E3FCC6A-1EF7-421F-BDD4-74F3E291C4DE}" dt="2023-07-05T21:35:33.823" v="373"/>
          <ac:spMkLst>
            <pc:docMk/>
            <pc:sldMk cId="2870938926" sldId="273"/>
            <ac:spMk id="7" creationId="{49329B0F-9123-42F1-945A-CBE79A1A98D6}"/>
          </ac:spMkLst>
        </pc:spChg>
        <pc:spChg chg="mod">
          <ac:chgData name="Lucrecia Cordoba Rodriguez" userId="ab58757b-d2b7-4505-b547-9ed515061a64" providerId="ADAL" clId="{8E3FCC6A-1EF7-421F-BDD4-74F3E291C4DE}" dt="2023-07-05T21:35:06.153" v="371" actId="6549"/>
          <ac:spMkLst>
            <pc:docMk/>
            <pc:sldMk cId="2870938926" sldId="273"/>
            <ac:spMk id="11" creationId="{AAD03C2A-0013-42B8-AA27-A83C078332C3}"/>
          </ac:spMkLst>
        </pc:spChg>
        <pc:spChg chg="del">
          <ac:chgData name="Lucrecia Cordoba Rodriguez" userId="ab58757b-d2b7-4505-b547-9ed515061a64" providerId="ADAL" clId="{8E3FCC6A-1EF7-421F-BDD4-74F3E291C4DE}" dt="2023-07-05T21:34:42.274" v="369" actId="478"/>
          <ac:spMkLst>
            <pc:docMk/>
            <pc:sldMk cId="2870938926" sldId="273"/>
            <ac:spMk id="20" creationId="{F7301F8B-3A39-45F7-BC92-D879D4147F7E}"/>
          </ac:spMkLst>
        </pc:spChg>
        <pc:spChg chg="del">
          <ac:chgData name="Lucrecia Cordoba Rodriguez" userId="ab58757b-d2b7-4505-b547-9ed515061a64" providerId="ADAL" clId="{8E3FCC6A-1EF7-421F-BDD4-74F3E291C4DE}" dt="2023-07-05T21:35:09.406" v="372" actId="478"/>
          <ac:spMkLst>
            <pc:docMk/>
            <pc:sldMk cId="2870938926" sldId="273"/>
            <ac:spMk id="23" creationId="{A87E98C5-5FA8-4F3E-B285-E4D0C67701F2}"/>
          </ac:spMkLst>
        </pc:spChg>
      </pc:sldChg>
      <pc:sldChg chg="modSp add ord">
        <pc:chgData name="Lucrecia Cordoba Rodriguez" userId="ab58757b-d2b7-4505-b547-9ed515061a64" providerId="ADAL" clId="{8E3FCC6A-1EF7-421F-BDD4-74F3E291C4DE}" dt="2023-07-05T21:47:14.972" v="380" actId="207"/>
        <pc:sldMkLst>
          <pc:docMk/>
          <pc:sldMk cId="1781171370" sldId="274"/>
        </pc:sldMkLst>
        <pc:spChg chg="mod">
          <ac:chgData name="Lucrecia Cordoba Rodriguez" userId="ab58757b-d2b7-4505-b547-9ed515061a64" providerId="ADAL" clId="{8E3FCC6A-1EF7-421F-BDD4-74F3E291C4DE}" dt="2023-07-05T21:47:14.972" v="380" actId="207"/>
          <ac:spMkLst>
            <pc:docMk/>
            <pc:sldMk cId="1781171370" sldId="274"/>
            <ac:spMk id="2" creationId="{251B1829-3350-4794-8209-BC7BA386C506}"/>
          </ac:spMkLst>
        </pc:spChg>
        <pc:spChg chg="mod">
          <ac:chgData name="Lucrecia Cordoba Rodriguez" userId="ab58757b-d2b7-4505-b547-9ed515061a64" providerId="ADAL" clId="{8E3FCC6A-1EF7-421F-BDD4-74F3E291C4DE}" dt="2023-07-05T21:46:56.838" v="378" actId="1076"/>
          <ac:spMkLst>
            <pc:docMk/>
            <pc:sldMk cId="1781171370" sldId="274"/>
            <ac:spMk id="3" creationId="{64EDE895-5BDE-4AE3-A4A0-9F7BF59936F2}"/>
          </ac:spMkLst>
        </pc:spChg>
      </pc:sldChg>
      <pc:sldChg chg="addSp delSp modSp add ord">
        <pc:chgData name="Lucrecia Cordoba Rodriguez" userId="ab58757b-d2b7-4505-b547-9ed515061a64" providerId="ADAL" clId="{8E3FCC6A-1EF7-421F-BDD4-74F3E291C4DE}" dt="2023-07-05T21:58:01.014" v="434" actId="14100"/>
        <pc:sldMkLst>
          <pc:docMk/>
          <pc:sldMk cId="545129917" sldId="275"/>
        </pc:sldMkLst>
        <pc:spChg chg="mod">
          <ac:chgData name="Lucrecia Cordoba Rodriguez" userId="ab58757b-d2b7-4505-b547-9ed515061a64" providerId="ADAL" clId="{8E3FCC6A-1EF7-421F-BDD4-74F3E291C4DE}" dt="2023-07-05T21:51:50.304" v="401"/>
          <ac:spMkLst>
            <pc:docMk/>
            <pc:sldMk cId="545129917" sldId="275"/>
            <ac:spMk id="2" creationId="{4162003E-1600-4746-BA5A-22FB1EE48A2A}"/>
          </ac:spMkLst>
        </pc:spChg>
        <pc:spChg chg="add del mod">
          <ac:chgData name="Lucrecia Cordoba Rodriguez" userId="ab58757b-d2b7-4505-b547-9ed515061a64" providerId="ADAL" clId="{8E3FCC6A-1EF7-421F-BDD4-74F3E291C4DE}" dt="2023-07-05T21:55:45.845" v="418"/>
          <ac:spMkLst>
            <pc:docMk/>
            <pc:sldMk cId="545129917" sldId="275"/>
            <ac:spMk id="3" creationId="{571FAE72-6CAB-43C5-AE0C-F5B6FCEE67C9}"/>
          </ac:spMkLst>
        </pc:spChg>
        <pc:spChg chg="mod">
          <ac:chgData name="Lucrecia Cordoba Rodriguez" userId="ab58757b-d2b7-4505-b547-9ed515061a64" providerId="ADAL" clId="{8E3FCC6A-1EF7-421F-BDD4-74F3E291C4DE}" dt="2023-07-05T21:52:19.816" v="404" actId="1076"/>
          <ac:spMkLst>
            <pc:docMk/>
            <pc:sldMk cId="545129917" sldId="275"/>
            <ac:spMk id="4" creationId="{7430FB1A-82AC-4D52-A308-44ED3452E0A6}"/>
          </ac:spMkLst>
        </pc:spChg>
        <pc:spChg chg="mod">
          <ac:chgData name="Lucrecia Cordoba Rodriguez" userId="ab58757b-d2b7-4505-b547-9ed515061a64" providerId="ADAL" clId="{8E3FCC6A-1EF7-421F-BDD4-74F3E291C4DE}" dt="2023-07-05T21:52:01.748" v="402"/>
          <ac:spMkLst>
            <pc:docMk/>
            <pc:sldMk cId="545129917" sldId="275"/>
            <ac:spMk id="5" creationId="{CE3E0150-4D3F-4CB6-941A-166BBB8B43E7}"/>
          </ac:spMkLst>
        </pc:spChg>
        <pc:spChg chg="mod">
          <ac:chgData name="Lucrecia Cordoba Rodriguez" userId="ab58757b-d2b7-4505-b547-9ed515061a64" providerId="ADAL" clId="{8E3FCC6A-1EF7-421F-BDD4-74F3E291C4DE}" dt="2023-07-05T21:53:14.681" v="408"/>
          <ac:spMkLst>
            <pc:docMk/>
            <pc:sldMk cId="545129917" sldId="275"/>
            <ac:spMk id="6" creationId="{222D5A35-71F0-4E24-9C12-8B0814FFC553}"/>
          </ac:spMkLst>
        </pc:spChg>
        <pc:spChg chg="mod">
          <ac:chgData name="Lucrecia Cordoba Rodriguez" userId="ab58757b-d2b7-4505-b547-9ed515061a64" providerId="ADAL" clId="{8E3FCC6A-1EF7-421F-BDD4-74F3E291C4DE}" dt="2023-07-05T21:52:49.062" v="406" actId="1076"/>
          <ac:spMkLst>
            <pc:docMk/>
            <pc:sldMk cId="545129917" sldId="275"/>
            <ac:spMk id="7" creationId="{49329B0F-9123-42F1-945A-CBE79A1A98D6}"/>
          </ac:spMkLst>
        </pc:spChg>
        <pc:spChg chg="add mod">
          <ac:chgData name="Lucrecia Cordoba Rodriguez" userId="ab58757b-d2b7-4505-b547-9ed515061a64" providerId="ADAL" clId="{8E3FCC6A-1EF7-421F-BDD4-74F3E291C4DE}" dt="2023-07-05T21:57:16.613" v="429" actId="120"/>
          <ac:spMkLst>
            <pc:docMk/>
            <pc:sldMk cId="545129917" sldId="275"/>
            <ac:spMk id="8" creationId="{09BFC921-1C06-4C97-9AB5-EDFB17B9EE06}"/>
          </ac:spMkLst>
        </pc:spChg>
        <pc:spChg chg="add mod">
          <ac:chgData name="Lucrecia Cordoba Rodriguez" userId="ab58757b-d2b7-4505-b547-9ed515061a64" providerId="ADAL" clId="{8E3FCC6A-1EF7-421F-BDD4-74F3E291C4DE}" dt="2023-07-05T21:58:01.014" v="434" actId="14100"/>
          <ac:spMkLst>
            <pc:docMk/>
            <pc:sldMk cId="545129917" sldId="275"/>
            <ac:spMk id="9" creationId="{81FC0180-EBBD-4C93-A24D-34978B268D03}"/>
          </ac:spMkLst>
        </pc:spChg>
        <pc:spChg chg="mod">
          <ac:chgData name="Lucrecia Cordoba Rodriguez" userId="ab58757b-d2b7-4505-b547-9ed515061a64" providerId="ADAL" clId="{8E3FCC6A-1EF7-421F-BDD4-74F3E291C4DE}" dt="2023-07-05T21:53:42.021" v="411" actId="1076"/>
          <ac:spMkLst>
            <pc:docMk/>
            <pc:sldMk cId="545129917" sldId="275"/>
            <ac:spMk id="11" creationId="{AAD03C2A-0013-42B8-AA27-A83C078332C3}"/>
          </ac:spMkLst>
        </pc:spChg>
        <pc:spChg chg="mod">
          <ac:chgData name="Lucrecia Cordoba Rodriguez" userId="ab58757b-d2b7-4505-b547-9ed515061a64" providerId="ADAL" clId="{8E3FCC6A-1EF7-421F-BDD4-74F3E291C4DE}" dt="2023-07-05T21:50:02.377" v="387" actId="1076"/>
          <ac:spMkLst>
            <pc:docMk/>
            <pc:sldMk cId="545129917" sldId="275"/>
            <ac:spMk id="16" creationId="{D4BFE0F2-209F-4FF5-B2C3-9E0B6CDF98B6}"/>
          </ac:spMkLst>
        </pc:spChg>
        <pc:spChg chg="mod">
          <ac:chgData name="Lucrecia Cordoba Rodriguez" userId="ab58757b-d2b7-4505-b547-9ed515061a64" providerId="ADAL" clId="{8E3FCC6A-1EF7-421F-BDD4-74F3E291C4DE}" dt="2023-07-05T21:50:38.477" v="392" actId="1076"/>
          <ac:spMkLst>
            <pc:docMk/>
            <pc:sldMk cId="545129917" sldId="275"/>
            <ac:spMk id="17" creationId="{97F584F8-F4C3-4762-9A09-62A712F9806A}"/>
          </ac:spMkLst>
        </pc:spChg>
        <pc:spChg chg="mod">
          <ac:chgData name="Lucrecia Cordoba Rodriguez" userId="ab58757b-d2b7-4505-b547-9ed515061a64" providerId="ADAL" clId="{8E3FCC6A-1EF7-421F-BDD4-74F3E291C4DE}" dt="2023-07-05T21:56:33.761" v="423" actId="14100"/>
          <ac:spMkLst>
            <pc:docMk/>
            <pc:sldMk cId="545129917" sldId="275"/>
            <ac:spMk id="18" creationId="{3192FF68-3EEB-4291-9E25-981663679B26}"/>
          </ac:spMkLst>
        </pc:spChg>
        <pc:spChg chg="add mod">
          <ac:chgData name="Lucrecia Cordoba Rodriguez" userId="ab58757b-d2b7-4505-b547-9ed515061a64" providerId="ADAL" clId="{8E3FCC6A-1EF7-421F-BDD4-74F3E291C4DE}" dt="2023-07-05T21:56:51.831" v="425" actId="1076"/>
          <ac:spMkLst>
            <pc:docMk/>
            <pc:sldMk cId="545129917" sldId="275"/>
            <ac:spMk id="19" creationId="{0A3A0DAC-2D1E-4F57-9CB4-60208259C0D5}"/>
          </ac:spMkLst>
        </pc:spChg>
        <pc:spChg chg="mod">
          <ac:chgData name="Lucrecia Cordoba Rodriguez" userId="ab58757b-d2b7-4505-b547-9ed515061a64" providerId="ADAL" clId="{8E3FCC6A-1EF7-421F-BDD4-74F3E291C4DE}" dt="2023-07-05T21:51:11.881" v="396" actId="1076"/>
          <ac:spMkLst>
            <pc:docMk/>
            <pc:sldMk cId="545129917" sldId="275"/>
            <ac:spMk id="20" creationId="{F7301F8B-3A39-45F7-BC92-D879D4147F7E}"/>
          </ac:spMkLst>
        </pc:spChg>
        <pc:spChg chg="add mod">
          <ac:chgData name="Lucrecia Cordoba Rodriguez" userId="ab58757b-d2b7-4505-b547-9ed515061a64" providerId="ADAL" clId="{8E3FCC6A-1EF7-421F-BDD4-74F3E291C4DE}" dt="2023-07-05T21:57:51.055" v="432" actId="1076"/>
          <ac:spMkLst>
            <pc:docMk/>
            <pc:sldMk cId="545129917" sldId="275"/>
            <ac:spMk id="21" creationId="{8FA677BB-3C9D-4D43-9861-E13A3F722398}"/>
          </ac:spMkLst>
        </pc:spChg>
        <pc:spChg chg="mod">
          <ac:chgData name="Lucrecia Cordoba Rodriguez" userId="ab58757b-d2b7-4505-b547-9ed515061a64" providerId="ADAL" clId="{8E3FCC6A-1EF7-421F-BDD4-74F3E291C4DE}" dt="2023-07-05T21:50:32.749" v="391" actId="1076"/>
          <ac:spMkLst>
            <pc:docMk/>
            <pc:sldMk cId="545129917" sldId="275"/>
            <ac:spMk id="22" creationId="{6D198656-D5B9-4EA5-9701-0CED1DE6129C}"/>
          </ac:spMkLst>
        </pc:spChg>
        <pc:spChg chg="mod">
          <ac:chgData name="Lucrecia Cordoba Rodriguez" userId="ab58757b-d2b7-4505-b547-9ed515061a64" providerId="ADAL" clId="{8E3FCC6A-1EF7-421F-BDD4-74F3E291C4DE}" dt="2023-07-05T21:53:20.148" v="409" actId="1076"/>
          <ac:spMkLst>
            <pc:docMk/>
            <pc:sldMk cId="545129917" sldId="275"/>
            <ac:spMk id="23" creationId="{A87E98C5-5FA8-4F3E-B285-E4D0C67701F2}"/>
          </ac:spMkLst>
        </pc:spChg>
      </pc:sldChg>
      <pc:sldChg chg="modSp add">
        <pc:chgData name="Lucrecia Cordoba Rodriguez" userId="ab58757b-d2b7-4505-b547-9ed515061a64" providerId="ADAL" clId="{8E3FCC6A-1EF7-421F-BDD4-74F3E291C4DE}" dt="2023-07-05T21:59:17.840" v="439" actId="207"/>
        <pc:sldMkLst>
          <pc:docMk/>
          <pc:sldMk cId="118193300" sldId="276"/>
        </pc:sldMkLst>
        <pc:spChg chg="mod">
          <ac:chgData name="Lucrecia Cordoba Rodriguez" userId="ab58757b-d2b7-4505-b547-9ed515061a64" providerId="ADAL" clId="{8E3FCC6A-1EF7-421F-BDD4-74F3E291C4DE}" dt="2023-07-05T21:59:17.840" v="439" actId="207"/>
          <ac:spMkLst>
            <pc:docMk/>
            <pc:sldMk cId="118193300" sldId="276"/>
            <ac:spMk id="2" creationId="{A0538588-9217-4E7A-AEF4-CBF2935BA330}"/>
          </ac:spMkLst>
        </pc:spChg>
        <pc:spChg chg="mod">
          <ac:chgData name="Lucrecia Cordoba Rodriguez" userId="ab58757b-d2b7-4505-b547-9ed515061a64" providerId="ADAL" clId="{8E3FCC6A-1EF7-421F-BDD4-74F3E291C4DE}" dt="2023-07-05T21:58:39.504" v="436"/>
          <ac:spMkLst>
            <pc:docMk/>
            <pc:sldMk cId="118193300" sldId="276"/>
            <ac:spMk id="3" creationId="{1D901202-135A-4A53-B120-8FE1A07E87B8}"/>
          </ac:spMkLst>
        </pc:spChg>
      </pc:sldChg>
      <pc:sldChg chg="delSp modSp add">
        <pc:chgData name="Lucrecia Cordoba Rodriguez" userId="ab58757b-d2b7-4505-b547-9ed515061a64" providerId="ADAL" clId="{8E3FCC6A-1EF7-421F-BDD4-74F3E291C4DE}" dt="2023-07-05T22:03:13.490" v="516" actId="14100"/>
        <pc:sldMkLst>
          <pc:docMk/>
          <pc:sldMk cId="2198063732" sldId="278"/>
        </pc:sldMkLst>
        <pc:spChg chg="del">
          <ac:chgData name="Lucrecia Cordoba Rodriguez" userId="ab58757b-d2b7-4505-b547-9ed515061a64" providerId="ADAL" clId="{8E3FCC6A-1EF7-421F-BDD4-74F3E291C4DE}" dt="2023-07-05T22:02:01.743" v="461"/>
          <ac:spMkLst>
            <pc:docMk/>
            <pc:sldMk cId="2198063732" sldId="278"/>
            <ac:spMk id="2" creationId="{64B35F60-B860-4A67-A2E1-B703E56BBF56}"/>
          </ac:spMkLst>
        </pc:spChg>
        <pc:spChg chg="mod">
          <ac:chgData name="Lucrecia Cordoba Rodriguez" userId="ab58757b-d2b7-4505-b547-9ed515061a64" providerId="ADAL" clId="{8E3FCC6A-1EF7-421F-BDD4-74F3E291C4DE}" dt="2023-07-05T22:03:13.490" v="516" actId="14100"/>
          <ac:spMkLst>
            <pc:docMk/>
            <pc:sldMk cId="2198063732" sldId="278"/>
            <ac:spMk id="3" creationId="{A061FE41-BA1E-46E1-8C5D-729F59891E5D}"/>
          </ac:spMkLst>
        </pc:spChg>
      </pc:sldChg>
      <pc:sldChg chg="delSp modSp add ord">
        <pc:chgData name="Lucrecia Cordoba Rodriguez" userId="ab58757b-d2b7-4505-b547-9ed515061a64" providerId="ADAL" clId="{8E3FCC6A-1EF7-421F-BDD4-74F3E291C4DE}" dt="2023-07-05T22:07:44.323" v="551" actId="14100"/>
        <pc:sldMkLst>
          <pc:docMk/>
          <pc:sldMk cId="3677738295" sldId="279"/>
        </pc:sldMkLst>
        <pc:spChg chg="mod">
          <ac:chgData name="Lucrecia Cordoba Rodriguez" userId="ab58757b-d2b7-4505-b547-9ed515061a64" providerId="ADAL" clId="{8E3FCC6A-1EF7-421F-BDD4-74F3E291C4DE}" dt="2023-07-05T22:04:28.494" v="522" actId="1076"/>
          <ac:spMkLst>
            <pc:docMk/>
            <pc:sldMk cId="3677738295" sldId="279"/>
            <ac:spMk id="2" creationId="{4162003E-1600-4746-BA5A-22FB1EE48A2A}"/>
          </ac:spMkLst>
        </pc:spChg>
        <pc:spChg chg="mod">
          <ac:chgData name="Lucrecia Cordoba Rodriguez" userId="ab58757b-d2b7-4505-b547-9ed515061a64" providerId="ADAL" clId="{8E3FCC6A-1EF7-421F-BDD4-74F3E291C4DE}" dt="2023-07-05T22:05:31.174" v="531" actId="1076"/>
          <ac:spMkLst>
            <pc:docMk/>
            <pc:sldMk cId="3677738295" sldId="279"/>
            <ac:spMk id="4" creationId="{7430FB1A-82AC-4D52-A308-44ED3452E0A6}"/>
          </ac:spMkLst>
        </pc:spChg>
        <pc:spChg chg="mod">
          <ac:chgData name="Lucrecia Cordoba Rodriguez" userId="ab58757b-d2b7-4505-b547-9ed515061a64" providerId="ADAL" clId="{8E3FCC6A-1EF7-421F-BDD4-74F3E291C4DE}" dt="2023-07-05T22:05:04.135" v="527" actId="1076"/>
          <ac:spMkLst>
            <pc:docMk/>
            <pc:sldMk cId="3677738295" sldId="279"/>
            <ac:spMk id="5" creationId="{CE3E0150-4D3F-4CB6-941A-166BBB8B43E7}"/>
          </ac:spMkLst>
        </pc:spChg>
        <pc:spChg chg="mod">
          <ac:chgData name="Lucrecia Cordoba Rodriguez" userId="ab58757b-d2b7-4505-b547-9ed515061a64" providerId="ADAL" clId="{8E3FCC6A-1EF7-421F-BDD4-74F3E291C4DE}" dt="2023-07-05T22:06:29.627" v="538" actId="1076"/>
          <ac:spMkLst>
            <pc:docMk/>
            <pc:sldMk cId="3677738295" sldId="279"/>
            <ac:spMk id="6" creationId="{222D5A35-71F0-4E24-9C12-8B0814FFC553}"/>
          </ac:spMkLst>
        </pc:spChg>
        <pc:spChg chg="mod">
          <ac:chgData name="Lucrecia Cordoba Rodriguez" userId="ab58757b-d2b7-4505-b547-9ed515061a64" providerId="ADAL" clId="{8E3FCC6A-1EF7-421F-BDD4-74F3E291C4DE}" dt="2023-07-05T22:07:02.651" v="545"/>
          <ac:spMkLst>
            <pc:docMk/>
            <pc:sldMk cId="3677738295" sldId="279"/>
            <ac:spMk id="7" creationId="{49329B0F-9123-42F1-945A-CBE79A1A98D6}"/>
          </ac:spMkLst>
        </pc:spChg>
        <pc:spChg chg="mod">
          <ac:chgData name="Lucrecia Cordoba Rodriguez" userId="ab58757b-d2b7-4505-b547-9ed515061a64" providerId="ADAL" clId="{8E3FCC6A-1EF7-421F-BDD4-74F3E291C4DE}" dt="2023-07-05T22:07:44.323" v="551" actId="14100"/>
          <ac:spMkLst>
            <pc:docMk/>
            <pc:sldMk cId="3677738295" sldId="279"/>
            <ac:spMk id="11" creationId="{AAD03C2A-0013-42B8-AA27-A83C078332C3}"/>
          </ac:spMkLst>
        </pc:spChg>
        <pc:spChg chg="del mod">
          <ac:chgData name="Lucrecia Cordoba Rodriguez" userId="ab58757b-d2b7-4505-b547-9ed515061a64" providerId="ADAL" clId="{8E3FCC6A-1EF7-421F-BDD4-74F3E291C4DE}" dt="2023-07-05T22:06:47.426" v="541"/>
          <ac:spMkLst>
            <pc:docMk/>
            <pc:sldMk cId="3677738295" sldId="279"/>
            <ac:spMk id="13" creationId="{EF4FEB5B-89D1-42DE-9C88-F0072007112E}"/>
          </ac:spMkLst>
        </pc:spChg>
        <pc:spChg chg="del mod">
          <ac:chgData name="Lucrecia Cordoba Rodriguez" userId="ab58757b-d2b7-4505-b547-9ed515061a64" providerId="ADAL" clId="{8E3FCC6A-1EF7-421F-BDD4-74F3E291C4DE}" dt="2023-07-05T22:06:59.575" v="544"/>
          <ac:spMkLst>
            <pc:docMk/>
            <pc:sldMk cId="3677738295" sldId="279"/>
            <ac:spMk id="14" creationId="{D718FBA8-74C6-4608-BEC9-A2EA4CA31DEB}"/>
          </ac:spMkLst>
        </pc:spChg>
        <pc:spChg chg="del mod">
          <ac:chgData name="Lucrecia Cordoba Rodriguez" userId="ab58757b-d2b7-4505-b547-9ed515061a64" providerId="ADAL" clId="{8E3FCC6A-1EF7-421F-BDD4-74F3E291C4DE}" dt="2023-07-05T22:07:32.963" v="549"/>
          <ac:spMkLst>
            <pc:docMk/>
            <pc:sldMk cId="3677738295" sldId="279"/>
            <ac:spMk id="15" creationId="{F2D6C789-06EB-43C0-B2D1-430B1BDFD100}"/>
          </ac:spMkLst>
        </pc:spChg>
        <pc:spChg chg="mod">
          <ac:chgData name="Lucrecia Cordoba Rodriguez" userId="ab58757b-d2b7-4505-b547-9ed515061a64" providerId="ADAL" clId="{8E3FCC6A-1EF7-421F-BDD4-74F3E291C4DE}" dt="2023-07-05T22:04:35.993" v="524" actId="1076"/>
          <ac:spMkLst>
            <pc:docMk/>
            <pc:sldMk cId="3677738295" sldId="279"/>
            <ac:spMk id="16" creationId="{D4BFE0F2-209F-4FF5-B2C3-9E0B6CDF98B6}"/>
          </ac:spMkLst>
        </pc:spChg>
        <pc:spChg chg="mod">
          <ac:chgData name="Lucrecia Cordoba Rodriguez" userId="ab58757b-d2b7-4505-b547-9ed515061a64" providerId="ADAL" clId="{8E3FCC6A-1EF7-421F-BDD4-74F3E291C4DE}" dt="2023-07-05T22:04:40.090" v="525" actId="1076"/>
          <ac:spMkLst>
            <pc:docMk/>
            <pc:sldMk cId="3677738295" sldId="279"/>
            <ac:spMk id="17" creationId="{97F584F8-F4C3-4762-9A09-62A712F9806A}"/>
          </ac:spMkLst>
        </pc:spChg>
        <pc:spChg chg="del">
          <ac:chgData name="Lucrecia Cordoba Rodriguez" userId="ab58757b-d2b7-4505-b547-9ed515061a64" providerId="ADAL" clId="{8E3FCC6A-1EF7-421F-BDD4-74F3E291C4DE}" dt="2023-07-05T22:05:57.458" v="533" actId="478"/>
          <ac:spMkLst>
            <pc:docMk/>
            <pc:sldMk cId="3677738295" sldId="279"/>
            <ac:spMk id="19" creationId="{CD1CAD67-34C4-4155-B5AA-296A9D43459D}"/>
          </ac:spMkLst>
        </pc:spChg>
        <pc:spChg chg="del">
          <ac:chgData name="Lucrecia Cordoba Rodriguez" userId="ab58757b-d2b7-4505-b547-9ed515061a64" providerId="ADAL" clId="{8E3FCC6A-1EF7-421F-BDD4-74F3E291C4DE}" dt="2023-07-05T22:06:47.426" v="539" actId="478"/>
          <ac:spMkLst>
            <pc:docMk/>
            <pc:sldMk cId="3677738295" sldId="279"/>
            <ac:spMk id="21" creationId="{9C7AF4C7-5A27-4379-88DE-06E0C3507343}"/>
          </ac:spMkLst>
        </pc:spChg>
        <pc:spChg chg="mod">
          <ac:chgData name="Lucrecia Cordoba Rodriguez" userId="ab58757b-d2b7-4505-b547-9ed515061a64" providerId="ADAL" clId="{8E3FCC6A-1EF7-421F-BDD4-74F3E291C4DE}" dt="2023-07-05T22:05:09.113" v="528" actId="1076"/>
          <ac:spMkLst>
            <pc:docMk/>
            <pc:sldMk cId="3677738295" sldId="279"/>
            <ac:spMk id="22" creationId="{6D198656-D5B9-4EA5-9701-0CED1DE6129C}"/>
          </ac:spMkLst>
        </pc:spChg>
        <pc:spChg chg="del">
          <ac:chgData name="Lucrecia Cordoba Rodriguez" userId="ab58757b-d2b7-4505-b547-9ed515061a64" providerId="ADAL" clId="{8E3FCC6A-1EF7-421F-BDD4-74F3E291C4DE}" dt="2023-07-05T22:07:32.963" v="547" actId="478"/>
          <ac:spMkLst>
            <pc:docMk/>
            <pc:sldMk cId="3677738295" sldId="279"/>
            <ac:spMk id="24" creationId="{F4A8E703-0011-4E53-9BAB-2EE23C8BAC86}"/>
          </ac:spMkLst>
        </pc:spChg>
      </pc:sldChg>
      <pc:sldChg chg="delSp modSp add">
        <pc:chgData name="Lucrecia Cordoba Rodriguez" userId="ab58757b-d2b7-4505-b547-9ed515061a64" providerId="ADAL" clId="{8E3FCC6A-1EF7-421F-BDD4-74F3E291C4DE}" dt="2023-07-05T22:10:31.589" v="566"/>
        <pc:sldMkLst>
          <pc:docMk/>
          <pc:sldMk cId="335714723" sldId="280"/>
        </pc:sldMkLst>
        <pc:spChg chg="mod">
          <ac:chgData name="Lucrecia Cordoba Rodriguez" userId="ab58757b-d2b7-4505-b547-9ed515061a64" providerId="ADAL" clId="{8E3FCC6A-1EF7-421F-BDD4-74F3E291C4DE}" dt="2023-07-05T22:08:23.483" v="555" actId="14100"/>
          <ac:spMkLst>
            <pc:docMk/>
            <pc:sldMk cId="335714723" sldId="280"/>
            <ac:spMk id="2" creationId="{4162003E-1600-4746-BA5A-22FB1EE48A2A}"/>
          </ac:spMkLst>
        </pc:spChg>
        <pc:spChg chg="mod">
          <ac:chgData name="Lucrecia Cordoba Rodriguez" userId="ab58757b-d2b7-4505-b547-9ed515061a64" providerId="ADAL" clId="{8E3FCC6A-1EF7-421F-BDD4-74F3E291C4DE}" dt="2023-07-05T22:09:56.147" v="564" actId="1076"/>
          <ac:spMkLst>
            <pc:docMk/>
            <pc:sldMk cId="335714723" sldId="280"/>
            <ac:spMk id="4" creationId="{7430FB1A-82AC-4D52-A308-44ED3452E0A6}"/>
          </ac:spMkLst>
        </pc:spChg>
        <pc:spChg chg="mod">
          <ac:chgData name="Lucrecia Cordoba Rodriguez" userId="ab58757b-d2b7-4505-b547-9ed515061a64" providerId="ADAL" clId="{8E3FCC6A-1EF7-421F-BDD4-74F3E291C4DE}" dt="2023-07-05T22:08:41.434" v="556"/>
          <ac:spMkLst>
            <pc:docMk/>
            <pc:sldMk cId="335714723" sldId="280"/>
            <ac:spMk id="5" creationId="{CE3E0150-4D3F-4CB6-941A-166BBB8B43E7}"/>
          </ac:spMkLst>
        </pc:spChg>
        <pc:spChg chg="mod">
          <ac:chgData name="Lucrecia Cordoba Rodriguez" userId="ab58757b-d2b7-4505-b547-9ed515061a64" providerId="ADAL" clId="{8E3FCC6A-1EF7-421F-BDD4-74F3E291C4DE}" dt="2023-07-05T22:10:17.132" v="565"/>
          <ac:spMkLst>
            <pc:docMk/>
            <pc:sldMk cId="335714723" sldId="280"/>
            <ac:spMk id="6" creationId="{222D5A35-71F0-4E24-9C12-8B0814FFC553}"/>
          </ac:spMkLst>
        </pc:spChg>
        <pc:spChg chg="mod">
          <ac:chgData name="Lucrecia Cordoba Rodriguez" userId="ab58757b-d2b7-4505-b547-9ed515061a64" providerId="ADAL" clId="{8E3FCC6A-1EF7-421F-BDD4-74F3E291C4DE}" dt="2023-07-05T22:10:31.589" v="566"/>
          <ac:spMkLst>
            <pc:docMk/>
            <pc:sldMk cId="335714723" sldId="280"/>
            <ac:spMk id="7" creationId="{49329B0F-9123-42F1-945A-CBE79A1A98D6}"/>
          </ac:spMkLst>
        </pc:spChg>
        <pc:spChg chg="del mod">
          <ac:chgData name="Lucrecia Cordoba Rodriguez" userId="ab58757b-d2b7-4505-b547-9ed515061a64" providerId="ADAL" clId="{8E3FCC6A-1EF7-421F-BDD4-74F3E291C4DE}" dt="2023-07-05T22:09:50.556" v="563"/>
          <ac:spMkLst>
            <pc:docMk/>
            <pc:sldMk cId="335714723" sldId="280"/>
            <ac:spMk id="11" creationId="{AAD03C2A-0013-42B8-AA27-A83C078332C3}"/>
          </ac:spMkLst>
        </pc:spChg>
        <pc:spChg chg="del">
          <ac:chgData name="Lucrecia Cordoba Rodriguez" userId="ab58757b-d2b7-4505-b547-9ed515061a64" providerId="ADAL" clId="{8E3FCC6A-1EF7-421F-BDD4-74F3E291C4DE}" dt="2023-07-05T22:09:50.556" v="561" actId="478"/>
          <ac:spMkLst>
            <pc:docMk/>
            <pc:sldMk cId="335714723" sldId="280"/>
            <ac:spMk id="23" creationId="{A87E98C5-5FA8-4F3E-B285-E4D0C67701F2}"/>
          </ac:spMkLst>
        </pc:spChg>
      </pc:sldChg>
      <pc:sldChg chg="addSp modSp add">
        <pc:chgData name="Lucrecia Cordoba Rodriguez" userId="ab58757b-d2b7-4505-b547-9ed515061a64" providerId="ADAL" clId="{8E3FCC6A-1EF7-421F-BDD4-74F3E291C4DE}" dt="2023-07-05T22:14:07.882" v="585" actId="14100"/>
        <pc:sldMkLst>
          <pc:docMk/>
          <pc:sldMk cId="3104317134" sldId="281"/>
        </pc:sldMkLst>
        <pc:spChg chg="mod">
          <ac:chgData name="Lucrecia Cordoba Rodriguez" userId="ab58757b-d2b7-4505-b547-9ed515061a64" providerId="ADAL" clId="{8E3FCC6A-1EF7-421F-BDD4-74F3E291C4DE}" dt="2023-07-05T22:11:12.720" v="569"/>
          <ac:spMkLst>
            <pc:docMk/>
            <pc:sldMk cId="3104317134" sldId="281"/>
            <ac:spMk id="2" creationId="{4162003E-1600-4746-BA5A-22FB1EE48A2A}"/>
          </ac:spMkLst>
        </pc:spChg>
        <pc:spChg chg="mod">
          <ac:chgData name="Lucrecia Cordoba Rodriguez" userId="ab58757b-d2b7-4505-b547-9ed515061a64" providerId="ADAL" clId="{8E3FCC6A-1EF7-421F-BDD4-74F3E291C4DE}" dt="2023-07-05T22:11:43.280" v="571"/>
          <ac:spMkLst>
            <pc:docMk/>
            <pc:sldMk cId="3104317134" sldId="281"/>
            <ac:spMk id="4" creationId="{7430FB1A-82AC-4D52-A308-44ED3452E0A6}"/>
          </ac:spMkLst>
        </pc:spChg>
        <pc:spChg chg="mod">
          <ac:chgData name="Lucrecia Cordoba Rodriguez" userId="ab58757b-d2b7-4505-b547-9ed515061a64" providerId="ADAL" clId="{8E3FCC6A-1EF7-421F-BDD4-74F3E291C4DE}" dt="2023-07-05T22:11:30.611" v="570"/>
          <ac:spMkLst>
            <pc:docMk/>
            <pc:sldMk cId="3104317134" sldId="281"/>
            <ac:spMk id="5" creationId="{CE3E0150-4D3F-4CB6-941A-166BBB8B43E7}"/>
          </ac:spMkLst>
        </pc:spChg>
        <pc:spChg chg="mod">
          <ac:chgData name="Lucrecia Cordoba Rodriguez" userId="ab58757b-d2b7-4505-b547-9ed515061a64" providerId="ADAL" clId="{8E3FCC6A-1EF7-421F-BDD4-74F3E291C4DE}" dt="2023-07-05T22:13:28.259" v="580" actId="1076"/>
          <ac:spMkLst>
            <pc:docMk/>
            <pc:sldMk cId="3104317134" sldId="281"/>
            <ac:spMk id="6" creationId="{222D5A35-71F0-4E24-9C12-8B0814FFC553}"/>
          </ac:spMkLst>
        </pc:spChg>
        <pc:spChg chg="mod">
          <ac:chgData name="Lucrecia Cordoba Rodriguez" userId="ab58757b-d2b7-4505-b547-9ed515061a64" providerId="ADAL" clId="{8E3FCC6A-1EF7-421F-BDD4-74F3E291C4DE}" dt="2023-07-05T22:12:20.323" v="573"/>
          <ac:spMkLst>
            <pc:docMk/>
            <pc:sldMk cId="3104317134" sldId="281"/>
            <ac:spMk id="7" creationId="{49329B0F-9123-42F1-945A-CBE79A1A98D6}"/>
          </ac:spMkLst>
        </pc:spChg>
        <pc:spChg chg="add mod">
          <ac:chgData name="Lucrecia Cordoba Rodriguez" userId="ab58757b-d2b7-4505-b547-9ed515061a64" providerId="ADAL" clId="{8E3FCC6A-1EF7-421F-BDD4-74F3E291C4DE}" dt="2023-07-05T22:13:06.833" v="578" actId="14100"/>
          <ac:spMkLst>
            <pc:docMk/>
            <pc:sldMk cId="3104317134" sldId="281"/>
            <ac:spMk id="8" creationId="{C2BC0316-92AB-4532-9E0F-F75E6B9072FA}"/>
          </ac:spMkLst>
        </pc:spChg>
        <pc:spChg chg="add mod">
          <ac:chgData name="Lucrecia Cordoba Rodriguez" userId="ab58757b-d2b7-4505-b547-9ed515061a64" providerId="ADAL" clId="{8E3FCC6A-1EF7-421F-BDD4-74F3E291C4DE}" dt="2023-07-05T22:14:07.882" v="585" actId="14100"/>
          <ac:spMkLst>
            <pc:docMk/>
            <pc:sldMk cId="3104317134" sldId="281"/>
            <ac:spMk id="9" creationId="{13C89B1F-75DB-46CD-B534-A7D1DE10668E}"/>
          </ac:spMkLst>
        </pc:spChg>
        <pc:spChg chg="add mod">
          <ac:chgData name="Lucrecia Cordoba Rodriguez" userId="ab58757b-d2b7-4505-b547-9ed515061a64" providerId="ADAL" clId="{8E3FCC6A-1EF7-421F-BDD4-74F3E291C4DE}" dt="2023-07-05T22:12:35.213" v="575" actId="1076"/>
          <ac:spMkLst>
            <pc:docMk/>
            <pc:sldMk cId="3104317134" sldId="281"/>
            <ac:spMk id="13" creationId="{2685F300-391F-4B92-AE59-68FC2A60BFB4}"/>
          </ac:spMkLst>
        </pc:spChg>
        <pc:spChg chg="add mod">
          <ac:chgData name="Lucrecia Cordoba Rodriguez" userId="ab58757b-d2b7-4505-b547-9ed515061a64" providerId="ADAL" clId="{8E3FCC6A-1EF7-421F-BDD4-74F3E291C4DE}" dt="2023-07-05T22:13:46.692" v="582" actId="1076"/>
          <ac:spMkLst>
            <pc:docMk/>
            <pc:sldMk cId="3104317134" sldId="281"/>
            <ac:spMk id="15" creationId="{36544B7E-EE0E-4025-9950-9CD1CA2BA425}"/>
          </ac:spMkLst>
        </pc:spChg>
        <pc:spChg chg="mod">
          <ac:chgData name="Lucrecia Cordoba Rodriguez" userId="ab58757b-d2b7-4505-b547-9ed515061a64" providerId="ADAL" clId="{8E3FCC6A-1EF7-421F-BDD4-74F3E291C4DE}" dt="2023-07-05T22:13:22.939" v="579" actId="1076"/>
          <ac:spMkLst>
            <pc:docMk/>
            <pc:sldMk cId="3104317134" sldId="281"/>
            <ac:spMk id="18" creationId="{3192FF68-3EEB-4291-9E25-981663679B2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765540"/>
            <a:ext cx="9144000" cy="2043048"/>
          </a:xfrm>
        </p:spPr>
        <p:txBody>
          <a:bodyPr>
            <a:normAutofit/>
          </a:bodyPr>
          <a:lstStyle>
            <a:lvl1pPr marL="0" indent="0" algn="ctr">
              <a:buNone/>
              <a:defRPr sz="3200">
                <a:solidFill>
                  <a:srgbClr val="0074B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1">
            <a:extLst>
              <a:ext uri="{FF2B5EF4-FFF2-40B4-BE49-F238E27FC236}">
                <a16:creationId xmlns:a16="http://schemas.microsoft.com/office/drawing/2014/main" id="{478B4BF5-2EBC-4A1E-9EC6-7AB9B600F1C5}"/>
              </a:ext>
            </a:extLst>
          </p:cNvPr>
          <p:cNvSpPr>
            <a:spLocks noGrp="1"/>
          </p:cNvSpPr>
          <p:nvPr>
            <p:ph type="title"/>
          </p:nvPr>
        </p:nvSpPr>
        <p:spPr>
          <a:xfrm>
            <a:off x="838200" y="1630753"/>
            <a:ext cx="10515600" cy="1972347"/>
          </a:xfrm>
        </p:spPr>
        <p:txBody>
          <a:bodyPr>
            <a:normAutofit/>
          </a:bodyPr>
          <a:lstStyle>
            <a:lvl1pPr algn="ctr">
              <a:defRPr sz="3800" b="1">
                <a:solidFill>
                  <a:srgbClr val="005AA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0061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73800"/>
            <a:ext cx="10515600" cy="1325563"/>
          </a:xfrm>
        </p:spPr>
        <p:txBody>
          <a:bodyPr>
            <a:normAutofit/>
          </a:bodyPr>
          <a:lstStyle>
            <a:lvl1pPr algn="ctr">
              <a:defRPr sz="3800" b="1">
                <a:solidFill>
                  <a:srgbClr val="005AA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2334297"/>
            <a:ext cx="10515600" cy="4012002"/>
          </a:xfrm>
        </p:spPr>
        <p:txBody>
          <a:bodyPr/>
          <a:lstStyle>
            <a:lvl1pPr>
              <a:defRPr sz="3200">
                <a:solidFill>
                  <a:srgbClr val="0074BC"/>
                </a:solidFill>
                <a:latin typeface="Arial" panose="020B0604020202020204" pitchFamily="34" charset="0"/>
                <a:cs typeface="Arial" panose="020B0604020202020204" pitchFamily="34" charset="0"/>
              </a:defRPr>
            </a:lvl1pPr>
            <a:lvl2pPr>
              <a:defRPr sz="2800">
                <a:solidFill>
                  <a:srgbClr val="0074BC"/>
                </a:solidFill>
                <a:latin typeface="Arial" panose="020B0604020202020204" pitchFamily="34" charset="0"/>
                <a:cs typeface="Arial" panose="020B0604020202020204" pitchFamily="34" charset="0"/>
              </a:defRPr>
            </a:lvl2pPr>
            <a:lvl3pPr>
              <a:defRPr sz="2400">
                <a:solidFill>
                  <a:srgbClr val="0074BC"/>
                </a:solidFill>
                <a:latin typeface="Arial" panose="020B0604020202020204" pitchFamily="34" charset="0"/>
                <a:cs typeface="Arial" panose="020B0604020202020204" pitchFamily="34" charset="0"/>
              </a:defRPr>
            </a:lvl3pPr>
            <a:lvl4pPr>
              <a:defRPr sz="2000">
                <a:solidFill>
                  <a:srgbClr val="0074BC"/>
                </a:solidFill>
                <a:latin typeface="Arial" panose="020B0604020202020204" pitchFamily="34" charset="0"/>
                <a:cs typeface="Arial" panose="020B0604020202020204" pitchFamily="34" charset="0"/>
              </a:defRPr>
            </a:lvl4pPr>
            <a:lvl5pPr>
              <a:defRPr>
                <a:solidFill>
                  <a:srgbClr val="0074BC"/>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86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2348881"/>
            <a:ext cx="10515600" cy="4064030"/>
          </a:xfrm>
        </p:spPr>
        <p:txBody>
          <a:bodyPr>
            <a:normAutofit/>
          </a:bodyPr>
          <a:lstStyle>
            <a:lvl1pPr marL="0" indent="0">
              <a:buNone/>
              <a:defRPr sz="2800">
                <a:solidFill>
                  <a:srgbClr val="0074B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itle 1">
            <a:extLst>
              <a:ext uri="{FF2B5EF4-FFF2-40B4-BE49-F238E27FC236}">
                <a16:creationId xmlns:a16="http://schemas.microsoft.com/office/drawing/2014/main" id="{DABE3F1A-6C1D-4C22-B08E-1691F4D0C04D}"/>
              </a:ext>
            </a:extLst>
          </p:cNvPr>
          <p:cNvSpPr>
            <a:spLocks noGrp="1"/>
          </p:cNvSpPr>
          <p:nvPr>
            <p:ph type="title"/>
          </p:nvPr>
        </p:nvSpPr>
        <p:spPr>
          <a:xfrm>
            <a:off x="838200" y="873800"/>
            <a:ext cx="10515600" cy="1325563"/>
          </a:xfrm>
        </p:spPr>
        <p:txBody>
          <a:bodyPr>
            <a:normAutofit/>
          </a:bodyPr>
          <a:lstStyle>
            <a:lvl1pPr algn="ctr">
              <a:defRPr sz="3800" b="1">
                <a:solidFill>
                  <a:srgbClr val="005AA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7100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331417"/>
            <a:ext cx="5181600" cy="4008827"/>
          </a:xfrm>
        </p:spPr>
        <p:txBody>
          <a:bodyPr/>
          <a:lstStyle>
            <a:lvl1pPr>
              <a:defRPr>
                <a:solidFill>
                  <a:srgbClr val="0074BC"/>
                </a:solidFill>
              </a:defRPr>
            </a:lvl1pPr>
            <a:lvl2pPr>
              <a:defRPr>
                <a:solidFill>
                  <a:srgbClr val="0074BC"/>
                </a:solidFill>
              </a:defRPr>
            </a:lvl2pPr>
            <a:lvl3pPr>
              <a:defRPr>
                <a:solidFill>
                  <a:srgbClr val="0074BC"/>
                </a:solidFill>
              </a:defRPr>
            </a:lvl3pPr>
            <a:lvl4pPr>
              <a:defRPr>
                <a:solidFill>
                  <a:srgbClr val="0074BC"/>
                </a:solidFill>
              </a:defRPr>
            </a:lvl4pPr>
            <a:lvl5pPr>
              <a:defRPr>
                <a:solidFill>
                  <a:srgbClr val="0074B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331417"/>
            <a:ext cx="5181600" cy="4008827"/>
          </a:xfrm>
        </p:spPr>
        <p:txBody>
          <a:bodyPr/>
          <a:lstStyle>
            <a:lvl1pPr>
              <a:defRPr>
                <a:solidFill>
                  <a:srgbClr val="0074BC"/>
                </a:solidFill>
              </a:defRPr>
            </a:lvl1pPr>
            <a:lvl2pPr>
              <a:defRPr>
                <a:solidFill>
                  <a:srgbClr val="0074BC"/>
                </a:solidFill>
              </a:defRPr>
            </a:lvl2pPr>
            <a:lvl3pPr>
              <a:defRPr>
                <a:solidFill>
                  <a:srgbClr val="0074BC"/>
                </a:solidFill>
              </a:defRPr>
            </a:lvl3pPr>
            <a:lvl4pPr>
              <a:defRPr>
                <a:solidFill>
                  <a:srgbClr val="0074BC"/>
                </a:solidFill>
              </a:defRPr>
            </a:lvl4pPr>
            <a:lvl5pPr>
              <a:defRPr>
                <a:solidFill>
                  <a:srgbClr val="0074B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DF8E2923-3FFD-451F-BD68-0F9D28E8B5DA}"/>
              </a:ext>
            </a:extLst>
          </p:cNvPr>
          <p:cNvSpPr>
            <a:spLocks noGrp="1"/>
          </p:cNvSpPr>
          <p:nvPr>
            <p:ph type="title"/>
          </p:nvPr>
        </p:nvSpPr>
        <p:spPr>
          <a:xfrm>
            <a:off x="838200" y="873800"/>
            <a:ext cx="10515600" cy="1325563"/>
          </a:xfrm>
        </p:spPr>
        <p:txBody>
          <a:bodyPr>
            <a:normAutofit/>
          </a:bodyPr>
          <a:lstStyle>
            <a:lvl1pPr algn="ctr">
              <a:defRPr sz="3800" b="1">
                <a:solidFill>
                  <a:srgbClr val="005AA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0231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881094"/>
            <a:ext cx="3932237" cy="1600200"/>
          </a:xfrm>
        </p:spPr>
        <p:txBody>
          <a:bodyPr anchor="b">
            <a:noAutofit/>
          </a:bodyPr>
          <a:lstStyle>
            <a:lvl1pPr>
              <a:defRPr lang="en-US" sz="3200" b="1" kern="1200" dirty="0">
                <a:solidFill>
                  <a:srgbClr val="005AA9"/>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881094"/>
            <a:ext cx="6172200" cy="5403851"/>
          </a:xfrm>
        </p:spPr>
        <p:txBody>
          <a:bodyPr/>
          <a:lstStyle>
            <a:lvl1pPr>
              <a:defRPr sz="3200">
                <a:solidFill>
                  <a:srgbClr val="0074BC"/>
                </a:solidFill>
              </a:defRPr>
            </a:lvl1pPr>
            <a:lvl2pPr>
              <a:defRPr sz="2800">
                <a:solidFill>
                  <a:srgbClr val="0074BC"/>
                </a:solidFill>
              </a:defRPr>
            </a:lvl2pPr>
            <a:lvl3pPr>
              <a:defRPr sz="2400">
                <a:solidFill>
                  <a:srgbClr val="0074BC"/>
                </a:solidFill>
              </a:defRPr>
            </a:lvl3pPr>
            <a:lvl4pPr>
              <a:defRPr sz="2000">
                <a:solidFill>
                  <a:srgbClr val="0074BC"/>
                </a:solidFill>
              </a:defRPr>
            </a:lvl4pPr>
            <a:lvl5pPr>
              <a:defRPr sz="2000">
                <a:solidFill>
                  <a:srgbClr val="0074BC"/>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81294"/>
            <a:ext cx="3932237" cy="3811588"/>
          </a:xfrm>
        </p:spPr>
        <p:txBody>
          <a:bodyPr/>
          <a:lstStyle>
            <a:lvl1pPr marL="0" indent="0">
              <a:buNone/>
              <a:defRPr sz="1600">
                <a:solidFill>
                  <a:srgbClr val="0074B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7546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69550E-AA21-4EC3-8CCE-D65860DB20A8}"/>
              </a:ext>
            </a:extLst>
          </p:cNvPr>
          <p:cNvSpPr>
            <a:spLocks noGrp="1"/>
          </p:cNvSpPr>
          <p:nvPr>
            <p:ph type="title"/>
          </p:nvPr>
        </p:nvSpPr>
        <p:spPr>
          <a:xfrm>
            <a:off x="838200" y="2772274"/>
            <a:ext cx="10515600" cy="1325563"/>
          </a:xfrm>
        </p:spPr>
        <p:txBody>
          <a:bodyPr>
            <a:normAutofit/>
          </a:bodyPr>
          <a:lstStyle>
            <a:lvl1pPr algn="ctr">
              <a:defRPr sz="3800" b="1">
                <a:solidFill>
                  <a:srgbClr val="005AA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05539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4008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800581"/>
            <a:ext cx="10515600" cy="32247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0214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0" r:id="rId5"/>
    <p:sldLayoutId id="2147483678" r:id="rId6"/>
  </p:sldLayoutIdLst>
  <p:txStyles>
    <p:titleStyle>
      <a:lvl1pPr algn="ctr" defTabSz="914400" rtl="0" eaLnBrk="1" latinLnBrk="0" hangingPunct="1">
        <a:lnSpc>
          <a:spcPct val="90000"/>
        </a:lnSpc>
        <a:spcBef>
          <a:spcPct val="0"/>
        </a:spcBef>
        <a:buNone/>
        <a:defRPr lang="en-US" sz="3800" b="1" kern="1200" dirty="0">
          <a:solidFill>
            <a:srgbClr val="005A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4B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4B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4B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4B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4B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ed.ac.cr/academica/images/cidreb/reglamento/organizacion/Reglamento_Func_comis_inst_etica_valores_051021.pdf" TargetMode="External"/><Relationship Id="rId2" Type="http://schemas.openxmlformats.org/officeDocument/2006/relationships/hyperlink" Target="https://www.uned.ac.cr/academica/images/cidreb/Normativa/Codigo_etica_UNED_02-03-2023.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B7F378EC-9092-7341-B52C-4F2C2063DBF3}"/>
              </a:ext>
            </a:extLst>
          </p:cNvPr>
          <p:cNvSpPr>
            <a:spLocks noGrp="1"/>
          </p:cNvSpPr>
          <p:nvPr>
            <p:ph type="title"/>
          </p:nvPr>
        </p:nvSpPr>
        <p:spPr>
          <a:xfrm>
            <a:off x="838200" y="4437270"/>
            <a:ext cx="10515600" cy="1325563"/>
          </a:xfrm>
        </p:spPr>
        <p:txBody>
          <a:bodyPr>
            <a:normAutofit fontScale="90000"/>
          </a:bodyPr>
          <a:lstStyle/>
          <a:p>
            <a:r>
              <a:rPr lang="es-ES" sz="5400" dirty="0"/>
              <a:t>Código de Ética UNED</a:t>
            </a:r>
            <a:br>
              <a:rPr lang="es-ES" dirty="0"/>
            </a:br>
            <a:endParaRPr lang="es-ES_tradnl" dirty="0"/>
          </a:p>
        </p:txBody>
      </p:sp>
    </p:spTree>
    <p:extLst>
      <p:ext uri="{BB962C8B-B14F-4D97-AF65-F5344CB8AC3E}">
        <p14:creationId xmlns:p14="http://schemas.microsoft.com/office/powerpoint/2010/main" val="97113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251B1829-3350-4794-8209-BC7BA386C506}"/>
              </a:ext>
            </a:extLst>
          </p:cNvPr>
          <p:cNvSpPr>
            <a:spLocks noGrp="1"/>
          </p:cNvSpPr>
          <p:nvPr>
            <p:ph type="subTitle" idx="1"/>
          </p:nvPr>
        </p:nvSpPr>
        <p:spPr/>
        <p:txBody>
          <a:bodyPr/>
          <a:lstStyle/>
          <a:p>
            <a:r>
              <a:rPr lang="es-ES" dirty="0">
                <a:solidFill>
                  <a:schemeClr val="tx1"/>
                </a:solidFill>
              </a:rPr>
              <a:t>Son deberes fundamentales de las personas funcionarias de la UNED los siguientes: </a:t>
            </a:r>
            <a:endParaRPr lang="es-CR" dirty="0">
              <a:solidFill>
                <a:schemeClr val="tx1"/>
              </a:solidFill>
            </a:endParaRPr>
          </a:p>
        </p:txBody>
      </p:sp>
      <p:sp>
        <p:nvSpPr>
          <p:cNvPr id="3" name="Título 2">
            <a:extLst>
              <a:ext uri="{FF2B5EF4-FFF2-40B4-BE49-F238E27FC236}">
                <a16:creationId xmlns:a16="http://schemas.microsoft.com/office/drawing/2014/main" id="{64EDE895-5BDE-4AE3-A4A0-9F7BF59936F2}"/>
              </a:ext>
            </a:extLst>
          </p:cNvPr>
          <p:cNvSpPr>
            <a:spLocks noGrp="1"/>
          </p:cNvSpPr>
          <p:nvPr>
            <p:ph type="title"/>
          </p:nvPr>
        </p:nvSpPr>
        <p:spPr>
          <a:xfrm>
            <a:off x="838200" y="1049412"/>
            <a:ext cx="10515600" cy="1972347"/>
          </a:xfrm>
        </p:spPr>
        <p:txBody>
          <a:bodyPr/>
          <a:lstStyle/>
          <a:p>
            <a:r>
              <a:rPr lang="es-ES" b="0" dirty="0"/>
              <a:t>DEBERES DE LAS PERSONAS FUNCIONARIAS DE LA UNED </a:t>
            </a:r>
            <a:endParaRPr lang="es-CR" dirty="0"/>
          </a:p>
        </p:txBody>
      </p:sp>
    </p:spTree>
    <p:extLst>
      <p:ext uri="{BB962C8B-B14F-4D97-AF65-F5344CB8AC3E}">
        <p14:creationId xmlns:p14="http://schemas.microsoft.com/office/powerpoint/2010/main" val="178117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468923" y="1666596"/>
            <a:ext cx="2883879" cy="1390834"/>
          </a:xfrm>
        </p:spPr>
        <p:txBody>
          <a:bodyPr>
            <a:noAutofit/>
          </a:bodyPr>
          <a:lstStyle/>
          <a:p>
            <a:pPr>
              <a:lnSpc>
                <a:spcPct val="120000"/>
              </a:lnSpc>
            </a:pPr>
            <a:r>
              <a:rPr lang="es-ES" sz="1800" dirty="0">
                <a:solidFill>
                  <a:prstClr val="black"/>
                </a:solidFill>
              </a:rPr>
              <a:t>Orientar su gestión a la satisfacción de los fines y objetivos de la UNED.</a:t>
            </a: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008377" y="1666023"/>
            <a:ext cx="2885877" cy="1391407"/>
          </a:xfrm>
          <a:prstGeom prst="rect">
            <a:avLst/>
          </a:prstGeom>
        </p:spPr>
        <p:txBody>
          <a:bodyPr wrap="square">
            <a:spAutoFit/>
          </a:bodyPr>
          <a:lstStyle/>
          <a:p>
            <a:pPr lvl="0">
              <a:lnSpc>
                <a:spcPct val="120000"/>
              </a:lnSpc>
            </a:pPr>
            <a:r>
              <a:rPr lang="es-ES" dirty="0"/>
              <a:t>Adoptar las decisiones de manera imparcial y de conformidad con los objetivos de la UNED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198034" y="1666023"/>
            <a:ext cx="3310597" cy="923330"/>
          </a:xfrm>
          <a:prstGeom prst="rect">
            <a:avLst/>
          </a:prstGeom>
        </p:spPr>
        <p:txBody>
          <a:bodyPr wrap="square">
            <a:spAutoFit/>
          </a:bodyPr>
          <a:lstStyle/>
          <a:p>
            <a:r>
              <a:rPr lang="es-ES" dirty="0"/>
              <a:t>Demostrar rectitud y buena fe en el ejercicio de sus funciones </a:t>
            </a:r>
          </a:p>
        </p:txBody>
      </p:sp>
      <p:sp>
        <p:nvSpPr>
          <p:cNvPr id="6" name="Rectángulo 5">
            <a:extLst>
              <a:ext uri="{FF2B5EF4-FFF2-40B4-BE49-F238E27FC236}">
                <a16:creationId xmlns:a16="http://schemas.microsoft.com/office/drawing/2014/main" id="{222D5A35-71F0-4E24-9C12-8B0814FFC553}"/>
              </a:ext>
            </a:extLst>
          </p:cNvPr>
          <p:cNvSpPr/>
          <p:nvPr/>
        </p:nvSpPr>
        <p:spPr>
          <a:xfrm>
            <a:off x="4307815" y="3725287"/>
            <a:ext cx="2883879" cy="1754326"/>
          </a:xfrm>
          <a:prstGeom prst="rect">
            <a:avLst/>
          </a:prstGeom>
        </p:spPr>
        <p:txBody>
          <a:bodyPr wrap="square">
            <a:spAutoFit/>
          </a:bodyPr>
          <a:lstStyle/>
          <a:p>
            <a:r>
              <a:rPr lang="es-ES" dirty="0"/>
              <a:t>Percibir solamente las retribuciones o los beneficios propios de su relación de servicio y debidamente presupuestados. </a:t>
            </a:r>
          </a:p>
        </p:txBody>
      </p:sp>
      <p:sp>
        <p:nvSpPr>
          <p:cNvPr id="7" name="Rectángulo 6">
            <a:extLst>
              <a:ext uri="{FF2B5EF4-FFF2-40B4-BE49-F238E27FC236}">
                <a16:creationId xmlns:a16="http://schemas.microsoft.com/office/drawing/2014/main" id="{49329B0F-9123-42F1-945A-CBE79A1A98D6}"/>
              </a:ext>
            </a:extLst>
          </p:cNvPr>
          <p:cNvSpPr/>
          <p:nvPr/>
        </p:nvSpPr>
        <p:spPr>
          <a:xfrm>
            <a:off x="502920" y="3726293"/>
            <a:ext cx="2977662" cy="1754326"/>
          </a:xfrm>
          <a:prstGeom prst="rect">
            <a:avLst/>
          </a:prstGeom>
        </p:spPr>
        <p:txBody>
          <a:bodyPr wrap="square">
            <a:spAutoFit/>
          </a:bodyPr>
          <a:lstStyle/>
          <a:p>
            <a:r>
              <a:rPr lang="es-ES" dirty="0"/>
              <a:t>Administrar los recursos de la UNED con apego a los principios de legalidad, eficacia, economía y eficiencia, rindiendo cuentas satisfactoriamente. </a:t>
            </a:r>
          </a:p>
        </p:txBody>
      </p:sp>
      <p:sp>
        <p:nvSpPr>
          <p:cNvPr id="11" name="Rectángulo 10">
            <a:extLst>
              <a:ext uri="{FF2B5EF4-FFF2-40B4-BE49-F238E27FC236}">
                <a16:creationId xmlns:a16="http://schemas.microsoft.com/office/drawing/2014/main" id="{AAD03C2A-0013-42B8-AA27-A83C078332C3}"/>
              </a:ext>
            </a:extLst>
          </p:cNvPr>
          <p:cNvSpPr/>
          <p:nvPr/>
        </p:nvSpPr>
        <p:spPr>
          <a:xfrm>
            <a:off x="8097473" y="3725287"/>
            <a:ext cx="2796781" cy="2333203"/>
          </a:xfrm>
          <a:prstGeom prst="rect">
            <a:avLst/>
          </a:prstGeom>
        </p:spPr>
        <p:txBody>
          <a:bodyPr wrap="square">
            <a:spAutoFit/>
          </a:bodyPr>
          <a:lstStyle/>
          <a:p>
            <a:r>
              <a:rPr lang="es-ES" dirty="0"/>
              <a:t>Respetar a todas las personas sin distinción de ningún tipo y no incurrir en praxis de acoso o discriminación que atenten contra la dignidad humana. </a:t>
            </a:r>
          </a:p>
          <a:p>
            <a:pPr>
              <a:lnSpc>
                <a:spcPct val="120000"/>
              </a:lnSpc>
            </a:pPr>
            <a:r>
              <a:rPr lang="es-ES" dirty="0"/>
              <a:t>. </a:t>
            </a: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295422"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13396" y="178267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1355" y="3808381"/>
            <a:ext cx="155414" cy="1423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13395" y="386763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832530"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3" name="Flecha: cheurón 22">
            <a:extLst>
              <a:ext uri="{FF2B5EF4-FFF2-40B4-BE49-F238E27FC236}">
                <a16:creationId xmlns:a16="http://schemas.microsoft.com/office/drawing/2014/main" id="{A87E98C5-5FA8-4F3E-B285-E4D0C67701F2}"/>
              </a:ext>
            </a:extLst>
          </p:cNvPr>
          <p:cNvSpPr/>
          <p:nvPr/>
        </p:nvSpPr>
        <p:spPr>
          <a:xfrm>
            <a:off x="7871223" y="380134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1730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468923" y="1666596"/>
            <a:ext cx="2883879" cy="1762404"/>
          </a:xfrm>
        </p:spPr>
        <p:txBody>
          <a:bodyPr>
            <a:noAutofit/>
          </a:bodyPr>
          <a:lstStyle/>
          <a:p>
            <a:pPr>
              <a:lnSpc>
                <a:spcPct val="120000"/>
              </a:lnSpc>
            </a:pPr>
            <a:r>
              <a:rPr lang="es-ES" sz="1800" dirty="0">
                <a:solidFill>
                  <a:prstClr val="black"/>
                </a:solidFill>
              </a:rPr>
              <a:t>Guardar confidencialidad de todas las acciones, omisiones e informes que por su naturaleza sean compatible</a:t>
            </a: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008377" y="1666023"/>
            <a:ext cx="2885877" cy="2388603"/>
          </a:xfrm>
          <a:prstGeom prst="rect">
            <a:avLst/>
          </a:prstGeom>
        </p:spPr>
        <p:txBody>
          <a:bodyPr wrap="square">
            <a:spAutoFit/>
          </a:bodyPr>
          <a:lstStyle/>
          <a:p>
            <a:pPr lvl="0">
              <a:lnSpc>
                <a:spcPct val="120000"/>
              </a:lnSpc>
            </a:pPr>
            <a:r>
              <a:rPr lang="es-ES" dirty="0"/>
              <a:t>Participar con civismo de todos los procesos electorales que se promuevan en la UNED y en el país, en los que se encuentren debidamente empadronados.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198034" y="1666023"/>
            <a:ext cx="3310597" cy="2585323"/>
          </a:xfrm>
          <a:prstGeom prst="rect">
            <a:avLst/>
          </a:prstGeom>
        </p:spPr>
        <p:txBody>
          <a:bodyPr wrap="square">
            <a:spAutoFit/>
          </a:bodyPr>
          <a:lstStyle/>
          <a:p>
            <a:r>
              <a:rPr lang="es-ES" dirty="0"/>
              <a:t>Velar por su educación formal y no formal, de modo permanente, de tal manera que puedan desempeñar sus labores con altos estándares de excelencia, de conformidad con lo que se espera de una persona trabajadora universitaria. </a:t>
            </a:r>
          </a:p>
        </p:txBody>
      </p:sp>
      <p:sp>
        <p:nvSpPr>
          <p:cNvPr id="7" name="Rectángulo 6">
            <a:extLst>
              <a:ext uri="{FF2B5EF4-FFF2-40B4-BE49-F238E27FC236}">
                <a16:creationId xmlns:a16="http://schemas.microsoft.com/office/drawing/2014/main" id="{49329B0F-9123-42F1-945A-CBE79A1A98D6}"/>
              </a:ext>
            </a:extLst>
          </p:cNvPr>
          <p:cNvSpPr/>
          <p:nvPr/>
        </p:nvSpPr>
        <p:spPr>
          <a:xfrm>
            <a:off x="594649" y="3796463"/>
            <a:ext cx="2977662" cy="1200329"/>
          </a:xfrm>
          <a:prstGeom prst="rect">
            <a:avLst/>
          </a:prstGeom>
        </p:spPr>
        <p:txBody>
          <a:bodyPr wrap="square">
            <a:spAutoFit/>
          </a:bodyPr>
          <a:lstStyle/>
          <a:p>
            <a:r>
              <a:rPr lang="es-ES" dirty="0"/>
              <a:t>Propiciar el sentido de pertenencia a la institución y de respeto a su misión y visión. </a:t>
            </a:r>
            <a:endParaRPr lang="es-CR" dirty="0"/>
          </a:p>
        </p:txBody>
      </p:sp>
      <p:sp>
        <p:nvSpPr>
          <p:cNvPr id="11" name="Rectángulo 10">
            <a:extLst>
              <a:ext uri="{FF2B5EF4-FFF2-40B4-BE49-F238E27FC236}">
                <a16:creationId xmlns:a16="http://schemas.microsoft.com/office/drawing/2014/main" id="{AAD03C2A-0013-42B8-AA27-A83C078332C3}"/>
              </a:ext>
            </a:extLst>
          </p:cNvPr>
          <p:cNvSpPr/>
          <p:nvPr/>
        </p:nvSpPr>
        <p:spPr>
          <a:xfrm>
            <a:off x="8097473" y="3800570"/>
            <a:ext cx="2796781" cy="394210"/>
          </a:xfrm>
          <a:prstGeom prst="rect">
            <a:avLst/>
          </a:prstGeom>
        </p:spPr>
        <p:txBody>
          <a:bodyPr wrap="square">
            <a:spAutoFit/>
          </a:bodyPr>
          <a:lstStyle/>
          <a:p>
            <a:pPr>
              <a:lnSpc>
                <a:spcPct val="120000"/>
              </a:lnSpc>
            </a:pPr>
            <a:r>
              <a:rPr lang="es-ES" dirty="0"/>
              <a:t>. </a:t>
            </a: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295422"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13396" y="178267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1355" y="3808381"/>
            <a:ext cx="155414" cy="1423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832530"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287093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2B6BBE4-23D0-4F96-B365-16FA604AFC3A}"/>
              </a:ext>
            </a:extLst>
          </p:cNvPr>
          <p:cNvSpPr>
            <a:spLocks noGrp="1"/>
          </p:cNvSpPr>
          <p:nvPr>
            <p:ph type="subTitle" idx="1"/>
          </p:nvPr>
        </p:nvSpPr>
        <p:spPr>
          <a:xfrm>
            <a:off x="1524000" y="2716306"/>
            <a:ext cx="9144000" cy="2164976"/>
          </a:xfrm>
        </p:spPr>
        <p:txBody>
          <a:bodyPr/>
          <a:lstStyle/>
          <a:p>
            <a:r>
              <a:rPr lang="es-ES" dirty="0">
                <a:solidFill>
                  <a:schemeClr val="tx1"/>
                </a:solidFill>
              </a:rPr>
              <a:t>Las personas funcionarias que brinden servicios en representación de la UNED tendrán los siguientes deberes con las personas usuarias: </a:t>
            </a:r>
            <a:endParaRPr lang="es-CR" dirty="0">
              <a:solidFill>
                <a:schemeClr val="tx1"/>
              </a:solidFill>
            </a:endParaRPr>
          </a:p>
        </p:txBody>
      </p:sp>
      <p:sp>
        <p:nvSpPr>
          <p:cNvPr id="3" name="Título 2">
            <a:extLst>
              <a:ext uri="{FF2B5EF4-FFF2-40B4-BE49-F238E27FC236}">
                <a16:creationId xmlns:a16="http://schemas.microsoft.com/office/drawing/2014/main" id="{30130410-9807-42DE-9021-F2C97C062564}"/>
              </a:ext>
            </a:extLst>
          </p:cNvPr>
          <p:cNvSpPr>
            <a:spLocks noGrp="1"/>
          </p:cNvSpPr>
          <p:nvPr>
            <p:ph type="title"/>
          </p:nvPr>
        </p:nvSpPr>
        <p:spPr>
          <a:xfrm>
            <a:off x="838200" y="420518"/>
            <a:ext cx="10515600" cy="1972347"/>
          </a:xfrm>
        </p:spPr>
        <p:txBody>
          <a:bodyPr/>
          <a:lstStyle/>
          <a:p>
            <a:br>
              <a:rPr lang="es-ES" dirty="0"/>
            </a:br>
            <a:r>
              <a:rPr lang="es-ES" dirty="0"/>
              <a:t>DEBERES CON LAS PERSONAS USUARIAS</a:t>
            </a:r>
            <a:endParaRPr lang="es-CR" dirty="0"/>
          </a:p>
        </p:txBody>
      </p:sp>
    </p:spTree>
    <p:extLst>
      <p:ext uri="{BB962C8B-B14F-4D97-AF65-F5344CB8AC3E}">
        <p14:creationId xmlns:p14="http://schemas.microsoft.com/office/powerpoint/2010/main" val="336022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468923" y="1666596"/>
            <a:ext cx="2883879" cy="1390834"/>
          </a:xfrm>
        </p:spPr>
        <p:txBody>
          <a:bodyPr>
            <a:noAutofit/>
          </a:bodyPr>
          <a:lstStyle/>
          <a:p>
            <a:pPr>
              <a:lnSpc>
                <a:spcPct val="120000"/>
              </a:lnSpc>
            </a:pPr>
            <a:r>
              <a:rPr lang="es-ES" sz="1800" dirty="0">
                <a:solidFill>
                  <a:prstClr val="black"/>
                </a:solidFill>
              </a:rPr>
              <a:t>Brindar un servicio de calidad, continuo, con igualdad de trato, eficiente y eficaz.</a:t>
            </a:r>
          </a:p>
          <a:p>
            <a:endParaRPr lang="es-ES" sz="1800" dirty="0">
              <a:solidFill>
                <a:prstClr val="black"/>
              </a:solidFill>
            </a:endParaRP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008377" y="1666023"/>
            <a:ext cx="2885877" cy="1391407"/>
          </a:xfrm>
          <a:prstGeom prst="rect">
            <a:avLst/>
          </a:prstGeom>
        </p:spPr>
        <p:txBody>
          <a:bodyPr wrap="square">
            <a:spAutoFit/>
          </a:bodyPr>
          <a:lstStyle/>
          <a:p>
            <a:pPr lvl="0">
              <a:lnSpc>
                <a:spcPct val="120000"/>
              </a:lnSpc>
            </a:pPr>
            <a:r>
              <a:rPr lang="es-ES" dirty="0"/>
              <a:t>Proveer facilidades a las poblaciones vulnerables según los objetivos institucionales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198034" y="1666023"/>
            <a:ext cx="3310597" cy="726609"/>
          </a:xfrm>
          <a:prstGeom prst="rect">
            <a:avLst/>
          </a:prstGeom>
        </p:spPr>
        <p:txBody>
          <a:bodyPr wrap="square">
            <a:spAutoFit/>
          </a:bodyPr>
          <a:lstStyle/>
          <a:p>
            <a:pPr>
              <a:lnSpc>
                <a:spcPct val="120000"/>
              </a:lnSpc>
            </a:pPr>
            <a:r>
              <a:rPr lang="es-ES" dirty="0">
                <a:solidFill>
                  <a:prstClr val="black"/>
                </a:solidFill>
              </a:rPr>
              <a:t>Comunicar la información de forma clara y transparente</a:t>
            </a:r>
          </a:p>
        </p:txBody>
      </p:sp>
      <p:sp>
        <p:nvSpPr>
          <p:cNvPr id="6" name="Rectángulo 5">
            <a:extLst>
              <a:ext uri="{FF2B5EF4-FFF2-40B4-BE49-F238E27FC236}">
                <a16:creationId xmlns:a16="http://schemas.microsoft.com/office/drawing/2014/main" id="{222D5A35-71F0-4E24-9C12-8B0814FFC553}"/>
              </a:ext>
            </a:extLst>
          </p:cNvPr>
          <p:cNvSpPr/>
          <p:nvPr/>
        </p:nvSpPr>
        <p:spPr>
          <a:xfrm>
            <a:off x="4307815" y="3725287"/>
            <a:ext cx="2883879" cy="1391407"/>
          </a:xfrm>
          <a:prstGeom prst="rect">
            <a:avLst/>
          </a:prstGeom>
        </p:spPr>
        <p:txBody>
          <a:bodyPr wrap="square">
            <a:spAutoFit/>
          </a:bodyPr>
          <a:lstStyle/>
          <a:p>
            <a:pPr lvl="0">
              <a:lnSpc>
                <a:spcPct val="120000"/>
              </a:lnSpc>
            </a:pPr>
            <a:r>
              <a:rPr lang="es-ES" dirty="0"/>
              <a:t>Respetar las diversas formas de pensar y creer en beneficio de una sana convivencia. </a:t>
            </a:r>
            <a:r>
              <a:rPr lang="es-ES" dirty="0">
                <a:solidFill>
                  <a:prstClr val="black"/>
                </a:solidFill>
              </a:rPr>
              <a:t>  </a:t>
            </a:r>
          </a:p>
        </p:txBody>
      </p:sp>
      <p:sp>
        <p:nvSpPr>
          <p:cNvPr id="7" name="Rectángulo 6">
            <a:extLst>
              <a:ext uri="{FF2B5EF4-FFF2-40B4-BE49-F238E27FC236}">
                <a16:creationId xmlns:a16="http://schemas.microsoft.com/office/drawing/2014/main" id="{49329B0F-9123-42F1-945A-CBE79A1A98D6}"/>
              </a:ext>
            </a:extLst>
          </p:cNvPr>
          <p:cNvSpPr/>
          <p:nvPr/>
        </p:nvSpPr>
        <p:spPr>
          <a:xfrm>
            <a:off x="594649" y="3796463"/>
            <a:ext cx="2977662" cy="2031325"/>
          </a:xfrm>
          <a:prstGeom prst="rect">
            <a:avLst/>
          </a:prstGeom>
        </p:spPr>
        <p:txBody>
          <a:bodyPr wrap="square">
            <a:spAutoFit/>
          </a:bodyPr>
          <a:lstStyle/>
          <a:p>
            <a:r>
              <a:rPr lang="es-ES" dirty="0"/>
              <a:t>Ofrecer siempre una atención amable, dialógica, respetuosa, honesta, solidaria y empática frente a las diferentes necesidades y solicitudes de servicio </a:t>
            </a:r>
            <a:endParaRPr lang="es-CR" dirty="0"/>
          </a:p>
        </p:txBody>
      </p:sp>
      <p:sp>
        <p:nvSpPr>
          <p:cNvPr id="11" name="Rectángulo 10">
            <a:extLst>
              <a:ext uri="{FF2B5EF4-FFF2-40B4-BE49-F238E27FC236}">
                <a16:creationId xmlns:a16="http://schemas.microsoft.com/office/drawing/2014/main" id="{AAD03C2A-0013-42B8-AA27-A83C078332C3}"/>
              </a:ext>
            </a:extLst>
          </p:cNvPr>
          <p:cNvSpPr/>
          <p:nvPr/>
        </p:nvSpPr>
        <p:spPr>
          <a:xfrm>
            <a:off x="8097473" y="3800570"/>
            <a:ext cx="2796781" cy="1391407"/>
          </a:xfrm>
          <a:prstGeom prst="rect">
            <a:avLst/>
          </a:prstGeom>
        </p:spPr>
        <p:txBody>
          <a:bodyPr wrap="square">
            <a:spAutoFit/>
          </a:bodyPr>
          <a:lstStyle/>
          <a:p>
            <a:pPr>
              <a:lnSpc>
                <a:spcPct val="120000"/>
              </a:lnSpc>
            </a:pPr>
            <a:r>
              <a:rPr lang="es-ES" dirty="0"/>
              <a:t>Realizar sus funciones con responsabilidad, compromiso, honestidad, transparencia y probidad. </a:t>
            </a: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295422"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13396" y="178267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1355" y="3808381"/>
            <a:ext cx="155414" cy="1423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13395" y="386763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832530"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3" name="Flecha: cheurón 22">
            <a:extLst>
              <a:ext uri="{FF2B5EF4-FFF2-40B4-BE49-F238E27FC236}">
                <a16:creationId xmlns:a16="http://schemas.microsoft.com/office/drawing/2014/main" id="{A87E98C5-5FA8-4F3E-B285-E4D0C67701F2}"/>
              </a:ext>
            </a:extLst>
          </p:cNvPr>
          <p:cNvSpPr/>
          <p:nvPr/>
        </p:nvSpPr>
        <p:spPr>
          <a:xfrm>
            <a:off x="7871223" y="380134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27803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655317" y="3635206"/>
            <a:ext cx="2883879" cy="1762404"/>
          </a:xfrm>
        </p:spPr>
        <p:txBody>
          <a:bodyPr>
            <a:noAutofit/>
          </a:bodyPr>
          <a:lstStyle/>
          <a:p>
            <a:pPr>
              <a:lnSpc>
                <a:spcPct val="120000"/>
              </a:lnSpc>
            </a:pPr>
            <a:r>
              <a:rPr lang="es-ES" sz="1800" dirty="0">
                <a:solidFill>
                  <a:srgbClr val="000000"/>
                </a:solidFill>
                <a:latin typeface="Arial" panose="020B0604020202020204" pitchFamily="34" charset="0"/>
              </a:rPr>
              <a:t>No obtener provecho, o ventaja personal, desde la información que de la persona usuaria provenga. </a:t>
            </a:r>
            <a:endParaRPr lang="es-ES" sz="1800" dirty="0">
              <a:solidFill>
                <a:prstClr val="black"/>
              </a:solidFill>
            </a:endParaRPr>
          </a:p>
          <a:p>
            <a:endParaRPr lang="es-ES" sz="1800" dirty="0">
              <a:solidFill>
                <a:prstClr val="black"/>
              </a:solidFill>
            </a:endParaRP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7919280" y="3635206"/>
            <a:ext cx="2885877" cy="1059008"/>
          </a:xfrm>
          <a:prstGeom prst="rect">
            <a:avLst/>
          </a:prstGeom>
        </p:spPr>
        <p:txBody>
          <a:bodyPr wrap="square">
            <a:spAutoFit/>
          </a:bodyPr>
          <a:lstStyle/>
          <a:p>
            <a:pPr lvl="0">
              <a:lnSpc>
                <a:spcPct val="120000"/>
              </a:lnSpc>
            </a:pPr>
            <a:r>
              <a:rPr lang="es-ES" dirty="0"/>
              <a:t>Velar por la seguridad física y por la integridad de todas las personas.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320101" y="3613797"/>
            <a:ext cx="3310597" cy="726609"/>
          </a:xfrm>
          <a:prstGeom prst="rect">
            <a:avLst/>
          </a:prstGeom>
        </p:spPr>
        <p:txBody>
          <a:bodyPr wrap="square">
            <a:spAutoFit/>
          </a:bodyPr>
          <a:lstStyle/>
          <a:p>
            <a:pPr>
              <a:lnSpc>
                <a:spcPct val="120000"/>
              </a:lnSpc>
            </a:pPr>
            <a:r>
              <a:rPr lang="es-CR" dirty="0"/>
              <a:t>Respetar la propiedad intelectual. </a:t>
            </a:r>
            <a:endParaRPr lang="es-ES" dirty="0">
              <a:solidFill>
                <a:prstClr val="black"/>
              </a:solidFill>
            </a:endParaRPr>
          </a:p>
        </p:txBody>
      </p:sp>
      <p:sp>
        <p:nvSpPr>
          <p:cNvPr id="6" name="Rectángulo 5">
            <a:extLst>
              <a:ext uri="{FF2B5EF4-FFF2-40B4-BE49-F238E27FC236}">
                <a16:creationId xmlns:a16="http://schemas.microsoft.com/office/drawing/2014/main" id="{222D5A35-71F0-4E24-9C12-8B0814FFC553}"/>
              </a:ext>
            </a:extLst>
          </p:cNvPr>
          <p:cNvSpPr/>
          <p:nvPr/>
        </p:nvSpPr>
        <p:spPr>
          <a:xfrm>
            <a:off x="669269" y="1666023"/>
            <a:ext cx="2883879" cy="1391407"/>
          </a:xfrm>
          <a:prstGeom prst="rect">
            <a:avLst/>
          </a:prstGeom>
        </p:spPr>
        <p:txBody>
          <a:bodyPr wrap="square">
            <a:spAutoFit/>
          </a:bodyPr>
          <a:lstStyle/>
          <a:p>
            <a:pPr>
              <a:lnSpc>
                <a:spcPct val="120000"/>
              </a:lnSpc>
            </a:pPr>
            <a:r>
              <a:rPr lang="es-CR" dirty="0"/>
              <a:t>No actuar conforme a intereses egoístas, discriminatorios y prejuiciosos. </a:t>
            </a:r>
            <a:endParaRPr lang="es-ES" dirty="0">
              <a:solidFill>
                <a:prstClr val="black"/>
              </a:solidFill>
            </a:endParaRPr>
          </a:p>
        </p:txBody>
      </p:sp>
      <p:sp>
        <p:nvSpPr>
          <p:cNvPr id="7" name="Rectángulo 6">
            <a:extLst>
              <a:ext uri="{FF2B5EF4-FFF2-40B4-BE49-F238E27FC236}">
                <a16:creationId xmlns:a16="http://schemas.microsoft.com/office/drawing/2014/main" id="{49329B0F-9123-42F1-945A-CBE79A1A98D6}"/>
              </a:ext>
            </a:extLst>
          </p:cNvPr>
          <p:cNvSpPr/>
          <p:nvPr/>
        </p:nvSpPr>
        <p:spPr>
          <a:xfrm>
            <a:off x="7919280" y="1666023"/>
            <a:ext cx="2977662" cy="726609"/>
          </a:xfrm>
          <a:prstGeom prst="rect">
            <a:avLst/>
          </a:prstGeom>
        </p:spPr>
        <p:txBody>
          <a:bodyPr wrap="square">
            <a:spAutoFit/>
          </a:bodyPr>
          <a:lstStyle/>
          <a:p>
            <a:pPr>
              <a:lnSpc>
                <a:spcPct val="120000"/>
              </a:lnSpc>
            </a:pPr>
            <a:r>
              <a:rPr lang="es-ES" dirty="0"/>
              <a:t>Ofrecer un trato imparcial, justo y equitativo. </a:t>
            </a:r>
            <a:endParaRPr lang="es-ES" dirty="0">
              <a:solidFill>
                <a:prstClr val="black"/>
              </a:solidFill>
            </a:endParaRPr>
          </a:p>
        </p:txBody>
      </p:sp>
      <p:sp>
        <p:nvSpPr>
          <p:cNvPr id="11" name="Rectángulo 10">
            <a:extLst>
              <a:ext uri="{FF2B5EF4-FFF2-40B4-BE49-F238E27FC236}">
                <a16:creationId xmlns:a16="http://schemas.microsoft.com/office/drawing/2014/main" id="{AAD03C2A-0013-42B8-AA27-A83C078332C3}"/>
              </a:ext>
            </a:extLst>
          </p:cNvPr>
          <p:cNvSpPr/>
          <p:nvPr/>
        </p:nvSpPr>
        <p:spPr>
          <a:xfrm>
            <a:off x="4315250" y="1666023"/>
            <a:ext cx="2796781" cy="1059008"/>
          </a:xfrm>
          <a:prstGeom prst="rect">
            <a:avLst/>
          </a:prstGeom>
        </p:spPr>
        <p:txBody>
          <a:bodyPr wrap="square">
            <a:spAutoFit/>
          </a:bodyPr>
          <a:lstStyle/>
          <a:p>
            <a:pPr>
              <a:lnSpc>
                <a:spcPct val="120000"/>
              </a:lnSpc>
            </a:pPr>
            <a:r>
              <a:rPr lang="es-ES" dirty="0"/>
              <a:t>Hacer un uso adecuado de la información de las personas usuarias. </a:t>
            </a: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349328" y="1782675"/>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13396" y="178267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5422"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24533"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745779" y="1782675"/>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3" name="Flecha: cheurón 22">
            <a:extLst>
              <a:ext uri="{FF2B5EF4-FFF2-40B4-BE49-F238E27FC236}">
                <a16:creationId xmlns:a16="http://schemas.microsoft.com/office/drawing/2014/main" id="{A87E98C5-5FA8-4F3E-B285-E4D0C67701F2}"/>
              </a:ext>
            </a:extLst>
          </p:cNvPr>
          <p:cNvSpPr/>
          <p:nvPr/>
        </p:nvSpPr>
        <p:spPr>
          <a:xfrm>
            <a:off x="7745779"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410283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C012D50-3B95-4929-BC85-2AAFAEA1C316}"/>
              </a:ext>
            </a:extLst>
          </p:cNvPr>
          <p:cNvSpPr>
            <a:spLocks noGrp="1"/>
          </p:cNvSpPr>
          <p:nvPr>
            <p:ph type="subTitle" idx="1"/>
          </p:nvPr>
        </p:nvSpPr>
        <p:spPr/>
        <p:txBody>
          <a:bodyPr/>
          <a:lstStyle/>
          <a:p>
            <a:r>
              <a:rPr lang="es-ES" dirty="0">
                <a:solidFill>
                  <a:schemeClr val="tx1"/>
                </a:solidFill>
              </a:rPr>
              <a:t>Las personas funcionarias tendrán los siguientes deberes en su relación con las otras personas compañeras de trabajo de la UNED: </a:t>
            </a:r>
            <a:endParaRPr lang="es-CR" dirty="0">
              <a:solidFill>
                <a:schemeClr val="tx1"/>
              </a:solidFill>
            </a:endParaRPr>
          </a:p>
        </p:txBody>
      </p:sp>
      <p:sp>
        <p:nvSpPr>
          <p:cNvPr id="3" name="Título 2">
            <a:extLst>
              <a:ext uri="{FF2B5EF4-FFF2-40B4-BE49-F238E27FC236}">
                <a16:creationId xmlns:a16="http://schemas.microsoft.com/office/drawing/2014/main" id="{0DCDD761-15CC-4926-90DD-E38019E4FE9A}"/>
              </a:ext>
            </a:extLst>
          </p:cNvPr>
          <p:cNvSpPr>
            <a:spLocks noGrp="1"/>
          </p:cNvSpPr>
          <p:nvPr>
            <p:ph type="title"/>
          </p:nvPr>
        </p:nvSpPr>
        <p:spPr>
          <a:xfrm>
            <a:off x="838200" y="716353"/>
            <a:ext cx="10515600" cy="1972347"/>
          </a:xfrm>
        </p:spPr>
        <p:txBody>
          <a:bodyPr/>
          <a:lstStyle/>
          <a:p>
            <a:br>
              <a:rPr lang="es-ES" dirty="0"/>
            </a:br>
            <a:r>
              <a:rPr lang="es-ES" dirty="0"/>
              <a:t>DEBERES CON LAS PERSONAS COMPAÑERAS DE TRABAJO </a:t>
            </a:r>
            <a:endParaRPr lang="es-CR" dirty="0"/>
          </a:p>
        </p:txBody>
      </p:sp>
    </p:spTree>
    <p:extLst>
      <p:ext uri="{BB962C8B-B14F-4D97-AF65-F5344CB8AC3E}">
        <p14:creationId xmlns:p14="http://schemas.microsoft.com/office/powerpoint/2010/main" val="326288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641540" y="895408"/>
            <a:ext cx="2883879" cy="1390834"/>
          </a:xfrm>
        </p:spPr>
        <p:txBody>
          <a:bodyPr>
            <a:noAutofit/>
          </a:bodyPr>
          <a:lstStyle/>
          <a:p>
            <a:pPr>
              <a:lnSpc>
                <a:spcPct val="120000"/>
              </a:lnSpc>
            </a:pPr>
            <a:r>
              <a:rPr lang="es-ES" sz="1800" dirty="0">
                <a:solidFill>
                  <a:srgbClr val="000000"/>
                </a:solidFill>
                <a:latin typeface="Arial" panose="020B0604020202020204" pitchFamily="34" charset="0"/>
              </a:rPr>
              <a:t>Respetar a todas las personas compañeras de trabajo de la UNED. </a:t>
            </a:r>
            <a:endParaRPr lang="es-ES" sz="1800" dirty="0">
              <a:solidFill>
                <a:prstClr val="black"/>
              </a:solidFill>
            </a:endParaRP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149592" y="892129"/>
            <a:ext cx="2885877" cy="1723805"/>
          </a:xfrm>
          <a:prstGeom prst="rect">
            <a:avLst/>
          </a:prstGeom>
        </p:spPr>
        <p:txBody>
          <a:bodyPr wrap="square">
            <a:spAutoFit/>
          </a:bodyPr>
          <a:lstStyle/>
          <a:p>
            <a:pPr lvl="0">
              <a:lnSpc>
                <a:spcPct val="120000"/>
              </a:lnSpc>
            </a:pPr>
            <a:r>
              <a:rPr lang="es-ES" dirty="0"/>
              <a:t>Canalizar las diferencias y conflictos a través de los medios institucionales habilitados para tales efectos.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182207" y="895408"/>
            <a:ext cx="3310597" cy="1723805"/>
          </a:xfrm>
          <a:prstGeom prst="rect">
            <a:avLst/>
          </a:prstGeom>
        </p:spPr>
        <p:txBody>
          <a:bodyPr wrap="square">
            <a:spAutoFit/>
          </a:bodyPr>
          <a:lstStyle/>
          <a:p>
            <a:pPr>
              <a:lnSpc>
                <a:spcPct val="120000"/>
              </a:lnSpc>
            </a:pPr>
            <a:r>
              <a:rPr lang="es-ES" dirty="0"/>
              <a:t>Mantener una comunicación oportuna, clara, respetuosa y asertiva con todas las personas compañeras de trabajo. </a:t>
            </a:r>
            <a:endParaRPr lang="es-ES" dirty="0">
              <a:solidFill>
                <a:prstClr val="black"/>
              </a:solidFill>
            </a:endParaRPr>
          </a:p>
        </p:txBody>
      </p:sp>
      <p:sp>
        <p:nvSpPr>
          <p:cNvPr id="6" name="Rectángulo 5">
            <a:extLst>
              <a:ext uri="{FF2B5EF4-FFF2-40B4-BE49-F238E27FC236}">
                <a16:creationId xmlns:a16="http://schemas.microsoft.com/office/drawing/2014/main" id="{222D5A35-71F0-4E24-9C12-8B0814FFC553}"/>
              </a:ext>
            </a:extLst>
          </p:cNvPr>
          <p:cNvSpPr/>
          <p:nvPr/>
        </p:nvSpPr>
        <p:spPr>
          <a:xfrm>
            <a:off x="4182207" y="2627883"/>
            <a:ext cx="2883879" cy="1723805"/>
          </a:xfrm>
          <a:prstGeom prst="rect">
            <a:avLst/>
          </a:prstGeom>
        </p:spPr>
        <p:txBody>
          <a:bodyPr wrap="square">
            <a:spAutoFit/>
          </a:bodyPr>
          <a:lstStyle/>
          <a:p>
            <a:pPr lvl="0">
              <a:lnSpc>
                <a:spcPct val="120000"/>
              </a:lnSpc>
            </a:pPr>
            <a:r>
              <a:rPr lang="es-ES" dirty="0"/>
              <a:t>Ayudar a las personas compañeras que requieran asistencia en el desempeño de alguna función o tarea. </a:t>
            </a:r>
            <a:endParaRPr lang="es-ES" dirty="0">
              <a:solidFill>
                <a:prstClr val="black"/>
              </a:solidFill>
            </a:endParaRPr>
          </a:p>
        </p:txBody>
      </p:sp>
      <p:sp>
        <p:nvSpPr>
          <p:cNvPr id="7" name="Rectángulo 6">
            <a:extLst>
              <a:ext uri="{FF2B5EF4-FFF2-40B4-BE49-F238E27FC236}">
                <a16:creationId xmlns:a16="http://schemas.microsoft.com/office/drawing/2014/main" id="{49329B0F-9123-42F1-945A-CBE79A1A98D6}"/>
              </a:ext>
            </a:extLst>
          </p:cNvPr>
          <p:cNvSpPr/>
          <p:nvPr/>
        </p:nvSpPr>
        <p:spPr>
          <a:xfrm>
            <a:off x="594648" y="2653017"/>
            <a:ext cx="2977662" cy="1200329"/>
          </a:xfrm>
          <a:prstGeom prst="rect">
            <a:avLst/>
          </a:prstGeom>
        </p:spPr>
        <p:txBody>
          <a:bodyPr wrap="square">
            <a:spAutoFit/>
          </a:bodyPr>
          <a:lstStyle/>
          <a:p>
            <a:r>
              <a:rPr lang="es-ES" dirty="0"/>
              <a:t>Cumplir con los acuerdos y compromisos suscritos con las personas compañeras de trabajo. </a:t>
            </a:r>
            <a:endParaRPr lang="es-CR" dirty="0"/>
          </a:p>
        </p:txBody>
      </p:sp>
      <p:sp>
        <p:nvSpPr>
          <p:cNvPr id="11" name="Rectángulo 10">
            <a:extLst>
              <a:ext uri="{FF2B5EF4-FFF2-40B4-BE49-F238E27FC236}">
                <a16:creationId xmlns:a16="http://schemas.microsoft.com/office/drawing/2014/main" id="{AAD03C2A-0013-42B8-AA27-A83C078332C3}"/>
              </a:ext>
            </a:extLst>
          </p:cNvPr>
          <p:cNvSpPr/>
          <p:nvPr/>
        </p:nvSpPr>
        <p:spPr>
          <a:xfrm>
            <a:off x="8113389" y="2653017"/>
            <a:ext cx="2796781" cy="726609"/>
          </a:xfrm>
          <a:prstGeom prst="rect">
            <a:avLst/>
          </a:prstGeom>
        </p:spPr>
        <p:txBody>
          <a:bodyPr wrap="square">
            <a:spAutoFit/>
          </a:bodyPr>
          <a:lstStyle/>
          <a:p>
            <a:pPr>
              <a:lnSpc>
                <a:spcPct val="120000"/>
              </a:lnSpc>
            </a:pPr>
            <a:r>
              <a:rPr lang="es-ES" dirty="0"/>
              <a:t>Tener disposición para el trabajo en equipo. . </a:t>
            </a: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324467" y="89540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3972280" y="954664"/>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324467" y="2776081"/>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08706" y="2776082"/>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834876" y="954665"/>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3" name="Flecha: cheurón 22">
            <a:extLst>
              <a:ext uri="{FF2B5EF4-FFF2-40B4-BE49-F238E27FC236}">
                <a16:creationId xmlns:a16="http://schemas.microsoft.com/office/drawing/2014/main" id="{A87E98C5-5FA8-4F3E-B285-E4D0C67701F2}"/>
              </a:ext>
            </a:extLst>
          </p:cNvPr>
          <p:cNvSpPr/>
          <p:nvPr/>
        </p:nvSpPr>
        <p:spPr>
          <a:xfrm>
            <a:off x="7939888" y="2776084"/>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8" name="Rectángulo 7">
            <a:extLst>
              <a:ext uri="{FF2B5EF4-FFF2-40B4-BE49-F238E27FC236}">
                <a16:creationId xmlns:a16="http://schemas.microsoft.com/office/drawing/2014/main" id="{09BFC921-1C06-4C97-9AB5-EDFB17B9EE06}"/>
              </a:ext>
            </a:extLst>
          </p:cNvPr>
          <p:cNvSpPr/>
          <p:nvPr/>
        </p:nvSpPr>
        <p:spPr>
          <a:xfrm>
            <a:off x="643830" y="4538238"/>
            <a:ext cx="2928480" cy="1754326"/>
          </a:xfrm>
          <a:prstGeom prst="rect">
            <a:avLst/>
          </a:prstGeom>
        </p:spPr>
        <p:txBody>
          <a:bodyPr wrap="square">
            <a:spAutoFit/>
          </a:bodyPr>
          <a:lstStyle/>
          <a:p>
            <a:r>
              <a:rPr lang="es-ES" dirty="0">
                <a:solidFill>
                  <a:srgbClr val="000000"/>
                </a:solidFill>
                <a:latin typeface="Arial" panose="020B0604020202020204" pitchFamily="34" charset="0"/>
              </a:rPr>
              <a:t>Contribuir con la construcción y el mantenimiento de ambientes laborales libres de toda forma de discriminación o de acoso. </a:t>
            </a:r>
            <a:endParaRPr lang="es-CR" dirty="0"/>
          </a:p>
        </p:txBody>
      </p:sp>
      <p:sp>
        <p:nvSpPr>
          <p:cNvPr id="19" name="Flecha: cheurón 18">
            <a:extLst>
              <a:ext uri="{FF2B5EF4-FFF2-40B4-BE49-F238E27FC236}">
                <a16:creationId xmlns:a16="http://schemas.microsoft.com/office/drawing/2014/main" id="{0A3A0DAC-2D1E-4F57-9CB4-60208259C0D5}"/>
              </a:ext>
            </a:extLst>
          </p:cNvPr>
          <p:cNvSpPr/>
          <p:nvPr/>
        </p:nvSpPr>
        <p:spPr>
          <a:xfrm>
            <a:off x="371303" y="453823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1" name="Flecha: cheurón 20">
            <a:extLst>
              <a:ext uri="{FF2B5EF4-FFF2-40B4-BE49-F238E27FC236}">
                <a16:creationId xmlns:a16="http://schemas.microsoft.com/office/drawing/2014/main" id="{8FA677BB-3C9D-4D43-9861-E13A3F722398}"/>
              </a:ext>
            </a:extLst>
          </p:cNvPr>
          <p:cNvSpPr/>
          <p:nvPr/>
        </p:nvSpPr>
        <p:spPr>
          <a:xfrm>
            <a:off x="4008706" y="4508557"/>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9" name="Rectángulo 8">
            <a:extLst>
              <a:ext uri="{FF2B5EF4-FFF2-40B4-BE49-F238E27FC236}">
                <a16:creationId xmlns:a16="http://schemas.microsoft.com/office/drawing/2014/main" id="{81FC0180-EBBD-4C93-A24D-34978B268D03}"/>
              </a:ext>
            </a:extLst>
          </p:cNvPr>
          <p:cNvSpPr/>
          <p:nvPr/>
        </p:nvSpPr>
        <p:spPr>
          <a:xfrm>
            <a:off x="4182207" y="4388771"/>
            <a:ext cx="2595111" cy="2031325"/>
          </a:xfrm>
          <a:prstGeom prst="rect">
            <a:avLst/>
          </a:prstGeom>
        </p:spPr>
        <p:txBody>
          <a:bodyPr wrap="square">
            <a:spAutoFit/>
          </a:bodyPr>
          <a:lstStyle/>
          <a:p>
            <a:r>
              <a:rPr lang="es-ES" dirty="0">
                <a:solidFill>
                  <a:srgbClr val="000000"/>
                </a:solidFill>
                <a:latin typeface="Arial" panose="020B0604020202020204" pitchFamily="34" charset="0"/>
              </a:rPr>
              <a:t>Ofrecer información oportuna, suficiente y veraz cuando esta sea requerida o resulte necesaria para el trabajo de la dependencia. </a:t>
            </a:r>
            <a:endParaRPr lang="es-CR" dirty="0"/>
          </a:p>
        </p:txBody>
      </p:sp>
    </p:spTree>
    <p:extLst>
      <p:ext uri="{BB962C8B-B14F-4D97-AF65-F5344CB8AC3E}">
        <p14:creationId xmlns:p14="http://schemas.microsoft.com/office/powerpoint/2010/main" val="54512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0538588-9217-4E7A-AEF4-CBF2935BA330}"/>
              </a:ext>
            </a:extLst>
          </p:cNvPr>
          <p:cNvSpPr>
            <a:spLocks noGrp="1"/>
          </p:cNvSpPr>
          <p:nvPr>
            <p:ph type="subTitle" idx="1"/>
          </p:nvPr>
        </p:nvSpPr>
        <p:spPr/>
        <p:txBody>
          <a:bodyPr>
            <a:normAutofit lnSpcReduction="10000"/>
          </a:bodyPr>
          <a:lstStyle/>
          <a:p>
            <a:r>
              <a:rPr lang="es-ES" dirty="0">
                <a:solidFill>
                  <a:schemeClr val="tx1"/>
                </a:solidFill>
              </a:rPr>
              <a:t>La Comisión Institucional de Ética y Valores (CIEV) es la unidad de la UNED encargada de promover y fortalecer la ética, los valores y la gestión ética en la UNED, coadyuvando con la probidad, transparencia y rendición de cuentas.</a:t>
            </a:r>
            <a:endParaRPr lang="es-CR" dirty="0">
              <a:solidFill>
                <a:schemeClr val="tx1"/>
              </a:solidFill>
            </a:endParaRPr>
          </a:p>
        </p:txBody>
      </p:sp>
      <p:sp>
        <p:nvSpPr>
          <p:cNvPr id="3" name="Título 2">
            <a:extLst>
              <a:ext uri="{FF2B5EF4-FFF2-40B4-BE49-F238E27FC236}">
                <a16:creationId xmlns:a16="http://schemas.microsoft.com/office/drawing/2014/main" id="{1D901202-135A-4A53-B120-8FE1A07E87B8}"/>
              </a:ext>
            </a:extLst>
          </p:cNvPr>
          <p:cNvSpPr>
            <a:spLocks noGrp="1"/>
          </p:cNvSpPr>
          <p:nvPr>
            <p:ph type="title"/>
          </p:nvPr>
        </p:nvSpPr>
        <p:spPr/>
        <p:txBody>
          <a:bodyPr/>
          <a:lstStyle/>
          <a:p>
            <a:r>
              <a:rPr lang="es-ES" b="0" dirty="0"/>
              <a:t>COMISIÓN INSTITUCIONAL DE ÉTICA Y VALORES </a:t>
            </a:r>
            <a:endParaRPr lang="es-CR" dirty="0"/>
          </a:p>
        </p:txBody>
      </p:sp>
    </p:spTree>
    <p:extLst>
      <p:ext uri="{BB962C8B-B14F-4D97-AF65-F5344CB8AC3E}">
        <p14:creationId xmlns:p14="http://schemas.microsoft.com/office/powerpoint/2010/main" val="11819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468923" y="1666596"/>
            <a:ext cx="2883879" cy="1105935"/>
          </a:xfrm>
        </p:spPr>
        <p:txBody>
          <a:bodyPr>
            <a:noAutofit/>
          </a:bodyPr>
          <a:lstStyle/>
          <a:p>
            <a:pPr>
              <a:lnSpc>
                <a:spcPct val="120000"/>
              </a:lnSpc>
            </a:pPr>
            <a:r>
              <a:rPr lang="es-ES" sz="1800" dirty="0">
                <a:solidFill>
                  <a:prstClr val="black"/>
                </a:solidFill>
              </a:rPr>
              <a:t>Maureen Acuña Cascante, representante Consejo Universitario, Coordinadora</a:t>
            </a:r>
          </a:p>
          <a:p>
            <a:pPr lvl="0">
              <a:lnSpc>
                <a:spcPct val="120000"/>
              </a:lnSpc>
            </a:pPr>
            <a:endParaRPr lang="es-ES" sz="1800" dirty="0">
              <a:solidFill>
                <a:prstClr val="black"/>
              </a:solidFill>
            </a:endParaRPr>
          </a:p>
          <a:p>
            <a:endParaRPr lang="es-ES" sz="1800" dirty="0">
              <a:solidFill>
                <a:prstClr val="black"/>
              </a:solidFill>
            </a:endParaRPr>
          </a:p>
          <a:p>
            <a:endParaRPr lang="es-ES_tradnl" sz="1800" dirty="0"/>
          </a:p>
        </p:txBody>
      </p:sp>
      <p:sp>
        <p:nvSpPr>
          <p:cNvPr id="3" name="Título 2">
            <a:extLst>
              <a:ext uri="{FF2B5EF4-FFF2-40B4-BE49-F238E27FC236}">
                <a16:creationId xmlns:a16="http://schemas.microsoft.com/office/drawing/2014/main" id="{FC8C8ED0-344F-FB41-8BDB-DE69A5733E0F}"/>
              </a:ext>
            </a:extLst>
          </p:cNvPr>
          <p:cNvSpPr>
            <a:spLocks noGrp="1"/>
          </p:cNvSpPr>
          <p:nvPr>
            <p:ph type="title"/>
          </p:nvPr>
        </p:nvSpPr>
        <p:spPr>
          <a:xfrm>
            <a:off x="838200" y="445089"/>
            <a:ext cx="10515600" cy="693743"/>
          </a:xfrm>
        </p:spPr>
        <p:txBody>
          <a:bodyPr/>
          <a:lstStyle/>
          <a:p>
            <a:r>
              <a:rPr lang="es-ES_tradnl" dirty="0"/>
              <a:t>Integración de la Comisión</a:t>
            </a:r>
          </a:p>
        </p:txBody>
      </p:sp>
      <p:sp>
        <p:nvSpPr>
          <p:cNvPr id="4" name="Rectángulo 3">
            <a:extLst>
              <a:ext uri="{FF2B5EF4-FFF2-40B4-BE49-F238E27FC236}">
                <a16:creationId xmlns:a16="http://schemas.microsoft.com/office/drawing/2014/main" id="{7430FB1A-82AC-4D52-A308-44ED3452E0A6}"/>
              </a:ext>
            </a:extLst>
          </p:cNvPr>
          <p:cNvSpPr/>
          <p:nvPr/>
        </p:nvSpPr>
        <p:spPr>
          <a:xfrm>
            <a:off x="8008377" y="1666023"/>
            <a:ext cx="2885877" cy="1059008"/>
          </a:xfrm>
          <a:prstGeom prst="rect">
            <a:avLst/>
          </a:prstGeom>
        </p:spPr>
        <p:txBody>
          <a:bodyPr wrap="square">
            <a:spAutoFit/>
          </a:bodyPr>
          <a:lstStyle/>
          <a:p>
            <a:pPr lvl="0">
              <a:lnSpc>
                <a:spcPct val="120000"/>
              </a:lnSpc>
            </a:pPr>
            <a:r>
              <a:rPr lang="es-ES" dirty="0">
                <a:solidFill>
                  <a:prstClr val="black"/>
                </a:solidFill>
              </a:rPr>
              <a:t>Grettel Fuentes Álvarez, Vicepresidente  FEUNED, representante Estudiantil </a:t>
            </a:r>
          </a:p>
        </p:txBody>
      </p:sp>
      <p:sp>
        <p:nvSpPr>
          <p:cNvPr id="5" name="Rectángulo 4">
            <a:extLst>
              <a:ext uri="{FF2B5EF4-FFF2-40B4-BE49-F238E27FC236}">
                <a16:creationId xmlns:a16="http://schemas.microsoft.com/office/drawing/2014/main" id="{CE3E0150-4D3F-4CB6-941A-166BBB8B43E7}"/>
              </a:ext>
            </a:extLst>
          </p:cNvPr>
          <p:cNvSpPr/>
          <p:nvPr/>
        </p:nvSpPr>
        <p:spPr>
          <a:xfrm>
            <a:off x="4198034" y="1666023"/>
            <a:ext cx="3310597" cy="1391407"/>
          </a:xfrm>
          <a:prstGeom prst="rect">
            <a:avLst/>
          </a:prstGeom>
        </p:spPr>
        <p:txBody>
          <a:bodyPr wrap="square">
            <a:spAutoFit/>
          </a:bodyPr>
          <a:lstStyle/>
          <a:p>
            <a:pPr>
              <a:lnSpc>
                <a:spcPct val="120000"/>
              </a:lnSpc>
            </a:pPr>
            <a:r>
              <a:rPr lang="es-ES" dirty="0">
                <a:solidFill>
                  <a:prstClr val="black"/>
                </a:solidFill>
              </a:rPr>
              <a:t>Lucrecia Córdoba Rodríguez, representante de la Vicerrectoría de Planificación, Asistente de la Comisión</a:t>
            </a:r>
          </a:p>
        </p:txBody>
      </p:sp>
      <p:sp>
        <p:nvSpPr>
          <p:cNvPr id="6" name="Rectángulo 5">
            <a:extLst>
              <a:ext uri="{FF2B5EF4-FFF2-40B4-BE49-F238E27FC236}">
                <a16:creationId xmlns:a16="http://schemas.microsoft.com/office/drawing/2014/main" id="{222D5A35-71F0-4E24-9C12-8B0814FFC553}"/>
              </a:ext>
            </a:extLst>
          </p:cNvPr>
          <p:cNvSpPr/>
          <p:nvPr/>
        </p:nvSpPr>
        <p:spPr>
          <a:xfrm>
            <a:off x="468923" y="3584621"/>
            <a:ext cx="2883879" cy="1391407"/>
          </a:xfrm>
          <a:prstGeom prst="rect">
            <a:avLst/>
          </a:prstGeom>
        </p:spPr>
        <p:txBody>
          <a:bodyPr wrap="square">
            <a:spAutoFit/>
          </a:bodyPr>
          <a:lstStyle/>
          <a:p>
            <a:pPr lvl="0">
              <a:lnSpc>
                <a:spcPct val="120000"/>
              </a:lnSpc>
            </a:pPr>
            <a:r>
              <a:rPr lang="es-ES" dirty="0">
                <a:solidFill>
                  <a:prstClr val="black"/>
                </a:solidFill>
              </a:rPr>
              <a:t>Vivian Chavarría Jiménez, representante del Programa de Control Interno (PROCI)  </a:t>
            </a:r>
          </a:p>
        </p:txBody>
      </p:sp>
      <p:sp>
        <p:nvSpPr>
          <p:cNvPr id="7" name="Rectángulo 6">
            <a:extLst>
              <a:ext uri="{FF2B5EF4-FFF2-40B4-BE49-F238E27FC236}">
                <a16:creationId xmlns:a16="http://schemas.microsoft.com/office/drawing/2014/main" id="{49329B0F-9123-42F1-945A-CBE79A1A98D6}"/>
              </a:ext>
            </a:extLst>
          </p:cNvPr>
          <p:cNvSpPr/>
          <p:nvPr/>
        </p:nvSpPr>
        <p:spPr>
          <a:xfrm>
            <a:off x="4198034" y="3584621"/>
            <a:ext cx="2977662" cy="923330"/>
          </a:xfrm>
          <a:prstGeom prst="rect">
            <a:avLst/>
          </a:prstGeom>
        </p:spPr>
        <p:txBody>
          <a:bodyPr wrap="square">
            <a:spAutoFit/>
          </a:bodyPr>
          <a:lstStyle/>
          <a:p>
            <a:r>
              <a:rPr lang="es-ES" dirty="0">
                <a:solidFill>
                  <a:prstClr val="black"/>
                </a:solidFill>
              </a:rPr>
              <a:t>Falta nombrar, representante de las Sedes Universitarias</a:t>
            </a:r>
            <a:endParaRPr lang="es-CR" dirty="0"/>
          </a:p>
        </p:txBody>
      </p:sp>
      <p:sp>
        <p:nvSpPr>
          <p:cNvPr id="11" name="Rectángulo 10">
            <a:extLst>
              <a:ext uri="{FF2B5EF4-FFF2-40B4-BE49-F238E27FC236}">
                <a16:creationId xmlns:a16="http://schemas.microsoft.com/office/drawing/2014/main" id="{AAD03C2A-0013-42B8-AA27-A83C078332C3}"/>
              </a:ext>
            </a:extLst>
          </p:cNvPr>
          <p:cNvSpPr/>
          <p:nvPr/>
        </p:nvSpPr>
        <p:spPr>
          <a:xfrm>
            <a:off x="7963828" y="3516782"/>
            <a:ext cx="2796781" cy="1059008"/>
          </a:xfrm>
          <a:prstGeom prst="rect">
            <a:avLst/>
          </a:prstGeom>
        </p:spPr>
        <p:txBody>
          <a:bodyPr wrap="square">
            <a:spAutoFit/>
          </a:bodyPr>
          <a:lstStyle/>
          <a:p>
            <a:pPr>
              <a:lnSpc>
                <a:spcPct val="120000"/>
              </a:lnSpc>
            </a:pPr>
            <a:r>
              <a:rPr lang="es-ES" dirty="0">
                <a:solidFill>
                  <a:prstClr val="black"/>
                </a:solidFill>
              </a:rPr>
              <a:t>Alfonso Rey Corrales, representante de la Vicerrectoría Académica</a:t>
            </a:r>
          </a:p>
        </p:txBody>
      </p:sp>
      <p:sp>
        <p:nvSpPr>
          <p:cNvPr id="13" name="Rectángulo 12">
            <a:extLst>
              <a:ext uri="{FF2B5EF4-FFF2-40B4-BE49-F238E27FC236}">
                <a16:creationId xmlns:a16="http://schemas.microsoft.com/office/drawing/2014/main" id="{EF4FEB5B-89D1-42DE-9C88-F0072007112E}"/>
              </a:ext>
            </a:extLst>
          </p:cNvPr>
          <p:cNvSpPr/>
          <p:nvPr/>
        </p:nvSpPr>
        <p:spPr>
          <a:xfrm>
            <a:off x="468923" y="5282267"/>
            <a:ext cx="2883879" cy="1391407"/>
          </a:xfrm>
          <a:prstGeom prst="rect">
            <a:avLst/>
          </a:prstGeom>
        </p:spPr>
        <p:txBody>
          <a:bodyPr wrap="square">
            <a:spAutoFit/>
          </a:bodyPr>
          <a:lstStyle/>
          <a:p>
            <a:pPr>
              <a:lnSpc>
                <a:spcPct val="120000"/>
              </a:lnSpc>
            </a:pPr>
            <a:r>
              <a:rPr lang="es-ES" dirty="0">
                <a:solidFill>
                  <a:prstClr val="black"/>
                </a:solidFill>
              </a:rPr>
              <a:t>Pendiente de nombrar, representante de la Vicerrectoría de Planificación</a:t>
            </a:r>
          </a:p>
        </p:txBody>
      </p:sp>
      <p:sp>
        <p:nvSpPr>
          <p:cNvPr id="14" name="Rectángulo 13">
            <a:extLst>
              <a:ext uri="{FF2B5EF4-FFF2-40B4-BE49-F238E27FC236}">
                <a16:creationId xmlns:a16="http://schemas.microsoft.com/office/drawing/2014/main" id="{D718FBA8-74C6-4608-BEC9-A2EA4CA31DEB}"/>
              </a:ext>
            </a:extLst>
          </p:cNvPr>
          <p:cNvSpPr/>
          <p:nvPr/>
        </p:nvSpPr>
        <p:spPr>
          <a:xfrm>
            <a:off x="4148795" y="5111363"/>
            <a:ext cx="3308252" cy="1059008"/>
          </a:xfrm>
          <a:prstGeom prst="rect">
            <a:avLst/>
          </a:prstGeom>
        </p:spPr>
        <p:txBody>
          <a:bodyPr wrap="square">
            <a:spAutoFit/>
          </a:bodyPr>
          <a:lstStyle/>
          <a:p>
            <a:pPr>
              <a:lnSpc>
                <a:spcPct val="120000"/>
              </a:lnSpc>
            </a:pPr>
            <a:r>
              <a:rPr lang="es-ES" dirty="0">
                <a:solidFill>
                  <a:prstClr val="black"/>
                </a:solidFill>
              </a:rPr>
              <a:t>Isela Tatiana Ramírez </a:t>
            </a:r>
            <a:r>
              <a:rPr lang="es-ES" dirty="0" err="1">
                <a:solidFill>
                  <a:prstClr val="black"/>
                </a:solidFill>
              </a:rPr>
              <a:t>Ramírez</a:t>
            </a:r>
            <a:r>
              <a:rPr lang="es-ES" dirty="0">
                <a:solidFill>
                  <a:prstClr val="black"/>
                </a:solidFill>
              </a:rPr>
              <a:t>, representante de la Vicerrectoría de Investigación</a:t>
            </a:r>
          </a:p>
        </p:txBody>
      </p:sp>
      <p:sp>
        <p:nvSpPr>
          <p:cNvPr id="15" name="Rectángulo 14">
            <a:extLst>
              <a:ext uri="{FF2B5EF4-FFF2-40B4-BE49-F238E27FC236}">
                <a16:creationId xmlns:a16="http://schemas.microsoft.com/office/drawing/2014/main" id="{F2D6C789-06EB-43C0-B2D1-430B1BDFD100}"/>
              </a:ext>
            </a:extLst>
          </p:cNvPr>
          <p:cNvSpPr/>
          <p:nvPr/>
        </p:nvSpPr>
        <p:spPr>
          <a:xfrm>
            <a:off x="8008377" y="5029796"/>
            <a:ext cx="2796781" cy="1391407"/>
          </a:xfrm>
          <a:prstGeom prst="rect">
            <a:avLst/>
          </a:prstGeom>
        </p:spPr>
        <p:txBody>
          <a:bodyPr wrap="square">
            <a:spAutoFit/>
          </a:bodyPr>
          <a:lstStyle/>
          <a:p>
            <a:pPr>
              <a:lnSpc>
                <a:spcPct val="120000"/>
              </a:lnSpc>
            </a:pPr>
            <a:r>
              <a:rPr lang="es-ES" dirty="0">
                <a:solidFill>
                  <a:prstClr val="black"/>
                </a:solidFill>
              </a:rPr>
              <a:t>Andrea Romero Brown, representante de la Vicerrectoría Ejecutiva</a:t>
            </a:r>
          </a:p>
          <a:p>
            <a:pPr>
              <a:lnSpc>
                <a:spcPct val="120000"/>
              </a:lnSpc>
            </a:pP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295422"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13396" y="178267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5422"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9" name="Flecha: cheurón 18">
            <a:extLst>
              <a:ext uri="{FF2B5EF4-FFF2-40B4-BE49-F238E27FC236}">
                <a16:creationId xmlns:a16="http://schemas.microsoft.com/office/drawing/2014/main" id="{CD1CAD67-34C4-4155-B5AA-296A9D43459D}"/>
              </a:ext>
            </a:extLst>
          </p:cNvPr>
          <p:cNvSpPr/>
          <p:nvPr/>
        </p:nvSpPr>
        <p:spPr>
          <a:xfrm>
            <a:off x="295422" y="5478683"/>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24533"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1" name="Flecha: cheurón 20">
            <a:extLst>
              <a:ext uri="{FF2B5EF4-FFF2-40B4-BE49-F238E27FC236}">
                <a16:creationId xmlns:a16="http://schemas.microsoft.com/office/drawing/2014/main" id="{9C7AF4C7-5A27-4379-88DE-06E0C3507343}"/>
              </a:ext>
            </a:extLst>
          </p:cNvPr>
          <p:cNvSpPr/>
          <p:nvPr/>
        </p:nvSpPr>
        <p:spPr>
          <a:xfrm>
            <a:off x="3894406" y="523624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745780" y="1841933"/>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3" name="Flecha: cheurón 22">
            <a:extLst>
              <a:ext uri="{FF2B5EF4-FFF2-40B4-BE49-F238E27FC236}">
                <a16:creationId xmlns:a16="http://schemas.microsoft.com/office/drawing/2014/main" id="{A87E98C5-5FA8-4F3E-B285-E4D0C67701F2}"/>
              </a:ext>
            </a:extLst>
          </p:cNvPr>
          <p:cNvSpPr/>
          <p:nvPr/>
        </p:nvSpPr>
        <p:spPr>
          <a:xfrm>
            <a:off x="7745779"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4" name="Flecha: cheurón 23">
            <a:extLst>
              <a:ext uri="{FF2B5EF4-FFF2-40B4-BE49-F238E27FC236}">
                <a16:creationId xmlns:a16="http://schemas.microsoft.com/office/drawing/2014/main" id="{F4A8E703-0011-4E53-9BAB-2EE23C8BAC86}"/>
              </a:ext>
            </a:extLst>
          </p:cNvPr>
          <p:cNvSpPr/>
          <p:nvPr/>
        </p:nvSpPr>
        <p:spPr>
          <a:xfrm>
            <a:off x="7834876" y="51769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81829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4E0C62B0-9F99-5649-8BBD-FD64924B5C46}"/>
              </a:ext>
            </a:extLst>
          </p:cNvPr>
          <p:cNvSpPr>
            <a:spLocks noGrp="1"/>
          </p:cNvSpPr>
          <p:nvPr>
            <p:ph type="subTitle" idx="1"/>
          </p:nvPr>
        </p:nvSpPr>
        <p:spPr>
          <a:xfrm>
            <a:off x="838200" y="1854927"/>
            <a:ext cx="10866120" cy="4518980"/>
          </a:xfrm>
        </p:spPr>
        <p:txBody>
          <a:bodyPr>
            <a:normAutofit fontScale="92500" lnSpcReduction="20000"/>
          </a:bodyPr>
          <a:lstStyle/>
          <a:p>
            <a:pPr algn="just"/>
            <a:r>
              <a:rPr lang="es-ES" dirty="0">
                <a:solidFill>
                  <a:schemeClr val="tx1"/>
                </a:solidFill>
              </a:rPr>
              <a:t>Decreto Ejecutivo </a:t>
            </a:r>
            <a:r>
              <a:rPr lang="es-ES" dirty="0" err="1">
                <a:solidFill>
                  <a:schemeClr val="tx1"/>
                </a:solidFill>
              </a:rPr>
              <a:t>Nº</a:t>
            </a:r>
            <a:r>
              <a:rPr lang="es-ES" dirty="0">
                <a:solidFill>
                  <a:schemeClr val="tx1"/>
                </a:solidFill>
              </a:rPr>
              <a:t> 17908-J del 03 de diciembre de 1987, se creó la Comisión Nacional de Recate y Formación de Valores Morales, Cívicos y Religiosos, que tiene por objetivo promover, formar y fortalecer la ética, los valores y la gestión ética en las instituciones del sector público, en las organizaciones privadas y en la sociedad costarricense.</a:t>
            </a:r>
          </a:p>
          <a:p>
            <a:pPr algn="just"/>
            <a:endParaRPr lang="es-ES" dirty="0">
              <a:solidFill>
                <a:schemeClr val="tx1"/>
              </a:solidFill>
            </a:endParaRPr>
          </a:p>
          <a:p>
            <a:pPr algn="just"/>
            <a:r>
              <a:rPr lang="es-ES" dirty="0">
                <a:solidFill>
                  <a:schemeClr val="tx1"/>
                </a:solidFill>
              </a:rPr>
              <a:t>Carta de Entendimiento entre la Universidad Estatal a Distancia y la Asociación Comisión Nacional de Rescate y Formación de Valores Morales, Cívicos y Religiosos, para el Desarrollo del Curso en línea: “Ética Fundamentos y Aplicaciones”</a:t>
            </a:r>
          </a:p>
          <a:p>
            <a:pPr algn="just"/>
            <a:endParaRPr lang="es-CR" dirty="0">
              <a:solidFill>
                <a:schemeClr val="tx1"/>
              </a:solidFill>
            </a:endParaRPr>
          </a:p>
        </p:txBody>
      </p:sp>
      <p:sp>
        <p:nvSpPr>
          <p:cNvPr id="3" name="Título 2">
            <a:extLst>
              <a:ext uri="{FF2B5EF4-FFF2-40B4-BE49-F238E27FC236}">
                <a16:creationId xmlns:a16="http://schemas.microsoft.com/office/drawing/2014/main" id="{259A84D7-5499-D143-97F1-D0191E75E0AB}"/>
              </a:ext>
            </a:extLst>
          </p:cNvPr>
          <p:cNvSpPr>
            <a:spLocks noGrp="1"/>
          </p:cNvSpPr>
          <p:nvPr>
            <p:ph type="title"/>
          </p:nvPr>
        </p:nvSpPr>
        <p:spPr>
          <a:xfrm>
            <a:off x="838200" y="810482"/>
            <a:ext cx="10515600" cy="1269201"/>
          </a:xfrm>
        </p:spPr>
        <p:txBody>
          <a:bodyPr/>
          <a:lstStyle/>
          <a:p>
            <a:r>
              <a:rPr lang="es-ES" dirty="0"/>
              <a:t>Convenio marco </a:t>
            </a:r>
            <a:endParaRPr lang="es-ES_tradnl" dirty="0"/>
          </a:p>
        </p:txBody>
      </p:sp>
    </p:spTree>
    <p:extLst>
      <p:ext uri="{BB962C8B-B14F-4D97-AF65-F5344CB8AC3E}">
        <p14:creationId xmlns:p14="http://schemas.microsoft.com/office/powerpoint/2010/main" val="179321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061FE41-BA1E-46E1-8C5D-729F59891E5D}"/>
              </a:ext>
            </a:extLst>
          </p:cNvPr>
          <p:cNvSpPr>
            <a:spLocks noGrp="1"/>
          </p:cNvSpPr>
          <p:nvPr>
            <p:ph type="title"/>
          </p:nvPr>
        </p:nvSpPr>
        <p:spPr>
          <a:xfrm>
            <a:off x="838200" y="1630753"/>
            <a:ext cx="10515600" cy="3586706"/>
          </a:xfrm>
        </p:spPr>
        <p:txBody>
          <a:bodyPr>
            <a:normAutofit fontScale="90000"/>
          </a:bodyPr>
          <a:lstStyle/>
          <a:p>
            <a:r>
              <a:rPr lang="es-CR" sz="5400" b="0" dirty="0"/>
              <a:t>FUNCIONES </a:t>
            </a:r>
            <a:br>
              <a:rPr lang="es-CR" sz="5400" b="0" dirty="0"/>
            </a:br>
            <a:r>
              <a:rPr lang="es-CR" sz="5400" b="0" dirty="0"/>
              <a:t>DE LA </a:t>
            </a:r>
            <a:br>
              <a:rPr lang="es-CR" sz="5400" b="0" dirty="0"/>
            </a:br>
            <a:r>
              <a:rPr lang="es-CR" sz="5400" b="0" dirty="0"/>
              <a:t>COMISIÓN INSTITUCIONAL </a:t>
            </a:r>
            <a:br>
              <a:rPr lang="es-CR" sz="5400" b="0" dirty="0"/>
            </a:br>
            <a:r>
              <a:rPr lang="es-CR" sz="5400" b="0" dirty="0"/>
              <a:t>DE ÉTICA Y VALORES </a:t>
            </a:r>
            <a:br>
              <a:rPr lang="es-CR" sz="5400" b="0" dirty="0"/>
            </a:br>
            <a:r>
              <a:rPr lang="es-CR" sz="5400" b="0" dirty="0"/>
              <a:t>(CIEV)</a:t>
            </a:r>
            <a:endParaRPr lang="es-CR" sz="5400" dirty="0"/>
          </a:p>
        </p:txBody>
      </p:sp>
    </p:spTree>
    <p:extLst>
      <p:ext uri="{BB962C8B-B14F-4D97-AF65-F5344CB8AC3E}">
        <p14:creationId xmlns:p14="http://schemas.microsoft.com/office/powerpoint/2010/main" val="219806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534158" y="1288965"/>
            <a:ext cx="3229365" cy="1105935"/>
          </a:xfrm>
        </p:spPr>
        <p:txBody>
          <a:bodyPr>
            <a:noAutofit/>
          </a:bodyPr>
          <a:lstStyle/>
          <a:p>
            <a:pPr>
              <a:lnSpc>
                <a:spcPct val="120000"/>
              </a:lnSpc>
            </a:pPr>
            <a:r>
              <a:rPr lang="es-ES" sz="1800" dirty="0">
                <a:solidFill>
                  <a:prstClr val="black"/>
                </a:solidFill>
              </a:rPr>
              <a:t>Velar por la integración, funcionamiento, divulgación y el seguimiento continuo de los principios y valores que orientan la gestión de ética de la UNED</a:t>
            </a:r>
          </a:p>
          <a:p>
            <a:endParaRPr lang="es-ES" sz="1800" dirty="0">
              <a:solidFill>
                <a:prstClr val="black"/>
              </a:solidFill>
            </a:endParaRP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008377" y="1286913"/>
            <a:ext cx="2961958" cy="1723805"/>
          </a:xfrm>
          <a:prstGeom prst="rect">
            <a:avLst/>
          </a:prstGeom>
        </p:spPr>
        <p:txBody>
          <a:bodyPr wrap="square">
            <a:spAutoFit/>
          </a:bodyPr>
          <a:lstStyle/>
          <a:p>
            <a:pPr lvl="0">
              <a:lnSpc>
                <a:spcPct val="120000"/>
              </a:lnSpc>
            </a:pPr>
            <a:r>
              <a:rPr lang="es-ES" dirty="0"/>
              <a:t>Dirigir y coordinar las actividades institucionales en materia de ética y valores con las diferentes dependencias de la UNED.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232077" y="1230946"/>
            <a:ext cx="3310597" cy="2056204"/>
          </a:xfrm>
          <a:prstGeom prst="rect">
            <a:avLst/>
          </a:prstGeom>
        </p:spPr>
        <p:txBody>
          <a:bodyPr wrap="square">
            <a:spAutoFit/>
          </a:bodyPr>
          <a:lstStyle/>
          <a:p>
            <a:pPr>
              <a:lnSpc>
                <a:spcPct val="120000"/>
              </a:lnSpc>
            </a:pPr>
            <a:r>
              <a:rPr lang="es-ES" dirty="0"/>
              <a:t>Recomendar los ajustes a este Código de Ética y colaborar en la elaboración de la Política Ética de la UNED, así como sus planes de acción. </a:t>
            </a:r>
            <a:endParaRPr lang="es-ES" dirty="0">
              <a:solidFill>
                <a:prstClr val="black"/>
              </a:solidFill>
            </a:endParaRPr>
          </a:p>
        </p:txBody>
      </p:sp>
      <p:sp>
        <p:nvSpPr>
          <p:cNvPr id="6" name="Rectángulo 5">
            <a:extLst>
              <a:ext uri="{FF2B5EF4-FFF2-40B4-BE49-F238E27FC236}">
                <a16:creationId xmlns:a16="http://schemas.microsoft.com/office/drawing/2014/main" id="{222D5A35-71F0-4E24-9C12-8B0814FFC553}"/>
              </a:ext>
            </a:extLst>
          </p:cNvPr>
          <p:cNvSpPr/>
          <p:nvPr/>
        </p:nvSpPr>
        <p:spPr>
          <a:xfrm>
            <a:off x="509367" y="3584663"/>
            <a:ext cx="2883879" cy="3053400"/>
          </a:xfrm>
          <a:prstGeom prst="rect">
            <a:avLst/>
          </a:prstGeom>
        </p:spPr>
        <p:txBody>
          <a:bodyPr wrap="square">
            <a:spAutoFit/>
          </a:bodyPr>
          <a:lstStyle/>
          <a:p>
            <a:pPr lvl="0">
              <a:lnSpc>
                <a:spcPct val="120000"/>
              </a:lnSpc>
            </a:pPr>
            <a:r>
              <a:rPr lang="es-ES" dirty="0"/>
              <a:t>Brindar lineamientos en lo relativo a la participación, divulgación, implementación, gestión, aplicación, mantenimiento y mejora del proceso de gestión ética, mediante un programa ordinario de trabajo. </a:t>
            </a:r>
            <a:endParaRPr lang="es-ES" dirty="0">
              <a:solidFill>
                <a:prstClr val="black"/>
              </a:solidFill>
            </a:endParaRPr>
          </a:p>
        </p:txBody>
      </p:sp>
      <p:sp>
        <p:nvSpPr>
          <p:cNvPr id="7" name="Rectángulo 6">
            <a:extLst>
              <a:ext uri="{FF2B5EF4-FFF2-40B4-BE49-F238E27FC236}">
                <a16:creationId xmlns:a16="http://schemas.microsoft.com/office/drawing/2014/main" id="{49329B0F-9123-42F1-945A-CBE79A1A98D6}"/>
              </a:ext>
            </a:extLst>
          </p:cNvPr>
          <p:cNvSpPr/>
          <p:nvPr/>
        </p:nvSpPr>
        <p:spPr>
          <a:xfrm>
            <a:off x="4198034" y="3584621"/>
            <a:ext cx="2977662" cy="2308324"/>
          </a:xfrm>
          <a:prstGeom prst="rect">
            <a:avLst/>
          </a:prstGeom>
        </p:spPr>
        <p:txBody>
          <a:bodyPr wrap="square">
            <a:spAutoFit/>
          </a:bodyPr>
          <a:lstStyle/>
          <a:p>
            <a:r>
              <a:rPr lang="es-ES" dirty="0"/>
              <a:t>Dar seguimiento a la institucionalización de la Ética aplicada en la UNED, mediante el asesoramiento para la implementación, </a:t>
            </a:r>
          </a:p>
          <a:p>
            <a:r>
              <a:rPr lang="es-ES" dirty="0"/>
              <a:t>fortalecimiento, evaluación y la mejora continua de la gestión ética. </a:t>
            </a:r>
            <a:endParaRPr lang="es-CR" dirty="0"/>
          </a:p>
        </p:txBody>
      </p:sp>
      <p:sp>
        <p:nvSpPr>
          <p:cNvPr id="11" name="Rectángulo 10">
            <a:extLst>
              <a:ext uri="{FF2B5EF4-FFF2-40B4-BE49-F238E27FC236}">
                <a16:creationId xmlns:a16="http://schemas.microsoft.com/office/drawing/2014/main" id="{AAD03C2A-0013-42B8-AA27-A83C078332C3}"/>
              </a:ext>
            </a:extLst>
          </p:cNvPr>
          <p:cNvSpPr/>
          <p:nvPr/>
        </p:nvSpPr>
        <p:spPr>
          <a:xfrm>
            <a:off x="7963828" y="3516782"/>
            <a:ext cx="3389972" cy="2721001"/>
          </a:xfrm>
          <a:prstGeom prst="rect">
            <a:avLst/>
          </a:prstGeom>
        </p:spPr>
        <p:txBody>
          <a:bodyPr wrap="square">
            <a:spAutoFit/>
          </a:bodyPr>
          <a:lstStyle/>
          <a:p>
            <a:pPr>
              <a:lnSpc>
                <a:spcPct val="120000"/>
              </a:lnSpc>
            </a:pPr>
            <a:r>
              <a:rPr lang="es-ES" dirty="0"/>
              <a:t>Asesorar y apoyar los procesos de capacitación y orientación, que realice la UNED para la gestión y el fortalecimiento de la ética y los valores, recomendando la emisión de directrices cuando lo considere necesario. </a:t>
            </a:r>
            <a:endParaRPr lang="es-ES" dirty="0">
              <a:solidFill>
                <a:prstClr val="black"/>
              </a:solidFill>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263937" y="1288965"/>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86328" y="1348190"/>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5422"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24533"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740594" y="1407447"/>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3" name="Flecha: cheurón 22">
            <a:extLst>
              <a:ext uri="{FF2B5EF4-FFF2-40B4-BE49-F238E27FC236}">
                <a16:creationId xmlns:a16="http://schemas.microsoft.com/office/drawing/2014/main" id="{A87E98C5-5FA8-4F3E-B285-E4D0C67701F2}"/>
              </a:ext>
            </a:extLst>
          </p:cNvPr>
          <p:cNvSpPr/>
          <p:nvPr/>
        </p:nvSpPr>
        <p:spPr>
          <a:xfrm>
            <a:off x="7745779"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67773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534158" y="1288965"/>
            <a:ext cx="3229365" cy="1721753"/>
          </a:xfrm>
        </p:spPr>
        <p:txBody>
          <a:bodyPr>
            <a:noAutofit/>
          </a:bodyPr>
          <a:lstStyle/>
          <a:p>
            <a:pPr>
              <a:lnSpc>
                <a:spcPct val="120000"/>
              </a:lnSpc>
            </a:pPr>
            <a:r>
              <a:rPr lang="es-ES" sz="1800" dirty="0">
                <a:solidFill>
                  <a:prstClr val="black"/>
                </a:solidFill>
              </a:rPr>
              <a:t>Colaborar en las actividades académicas para el fortalecimiento de la ética y los valores en las dependencias de la UNED.</a:t>
            </a: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112015" y="1293416"/>
            <a:ext cx="3137095" cy="4382995"/>
          </a:xfrm>
          <a:prstGeom prst="rect">
            <a:avLst/>
          </a:prstGeom>
        </p:spPr>
        <p:txBody>
          <a:bodyPr wrap="square">
            <a:spAutoFit/>
          </a:bodyPr>
          <a:lstStyle/>
          <a:p>
            <a:pPr lvl="0">
              <a:lnSpc>
                <a:spcPct val="120000"/>
              </a:lnSpc>
            </a:pPr>
            <a:r>
              <a:rPr lang="es-ES" dirty="0"/>
              <a:t>Colaborar con la Vicerrectoría de Planificación en la elaboración de un registro actualizado digital de acceso de toda la comunidad universitaria, de todos los materiales didácticos utilizados, para el fortalecimiento de la ética y los valores que integran el Sistema de ética y valores de la UNED.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232077" y="1230946"/>
            <a:ext cx="3310597" cy="2388603"/>
          </a:xfrm>
          <a:prstGeom prst="rect">
            <a:avLst/>
          </a:prstGeom>
        </p:spPr>
        <p:txBody>
          <a:bodyPr wrap="square">
            <a:spAutoFit/>
          </a:bodyPr>
          <a:lstStyle/>
          <a:p>
            <a:pPr>
              <a:lnSpc>
                <a:spcPct val="120000"/>
              </a:lnSpc>
            </a:pPr>
            <a:r>
              <a:rPr lang="es-ES" dirty="0"/>
              <a:t>Colaborar activamente en la realización de los diagnósticos, investigaciones, proyectos, herramientas y metodologías para la gestión ética en las dependencias de la UNED </a:t>
            </a:r>
            <a:endParaRPr lang="es-ES" dirty="0">
              <a:solidFill>
                <a:prstClr val="black"/>
              </a:solidFill>
            </a:endParaRPr>
          </a:p>
        </p:txBody>
      </p:sp>
      <p:sp>
        <p:nvSpPr>
          <p:cNvPr id="6" name="Rectángulo 5">
            <a:extLst>
              <a:ext uri="{FF2B5EF4-FFF2-40B4-BE49-F238E27FC236}">
                <a16:creationId xmlns:a16="http://schemas.microsoft.com/office/drawing/2014/main" id="{222D5A35-71F0-4E24-9C12-8B0814FFC553}"/>
              </a:ext>
            </a:extLst>
          </p:cNvPr>
          <p:cNvSpPr/>
          <p:nvPr/>
        </p:nvSpPr>
        <p:spPr>
          <a:xfrm>
            <a:off x="509367" y="3584663"/>
            <a:ext cx="2883879" cy="2721001"/>
          </a:xfrm>
          <a:prstGeom prst="rect">
            <a:avLst/>
          </a:prstGeom>
        </p:spPr>
        <p:txBody>
          <a:bodyPr wrap="square">
            <a:spAutoFit/>
          </a:bodyPr>
          <a:lstStyle/>
          <a:p>
            <a:pPr lvl="0">
              <a:lnSpc>
                <a:spcPct val="120000"/>
              </a:lnSpc>
            </a:pPr>
            <a:r>
              <a:rPr lang="es-ES" dirty="0"/>
              <a:t>Informar anualmente al Consejo Universitario, a la Rectoría y a la CNEV sobre las gestiones realizadas por la CIEV. Remitir una copia de este informe a la Dirección Ejecutiva de la CNEV. </a:t>
            </a:r>
            <a:endParaRPr lang="es-ES" dirty="0">
              <a:solidFill>
                <a:prstClr val="black"/>
              </a:solidFill>
            </a:endParaRPr>
          </a:p>
        </p:txBody>
      </p:sp>
      <p:sp>
        <p:nvSpPr>
          <p:cNvPr id="7" name="Rectángulo 6">
            <a:extLst>
              <a:ext uri="{FF2B5EF4-FFF2-40B4-BE49-F238E27FC236}">
                <a16:creationId xmlns:a16="http://schemas.microsoft.com/office/drawing/2014/main" id="{49329B0F-9123-42F1-945A-CBE79A1A98D6}"/>
              </a:ext>
            </a:extLst>
          </p:cNvPr>
          <p:cNvSpPr/>
          <p:nvPr/>
        </p:nvSpPr>
        <p:spPr>
          <a:xfrm>
            <a:off x="4198034" y="3584621"/>
            <a:ext cx="2977662" cy="1200329"/>
          </a:xfrm>
          <a:prstGeom prst="rect">
            <a:avLst/>
          </a:prstGeom>
        </p:spPr>
        <p:txBody>
          <a:bodyPr wrap="square">
            <a:spAutoFit/>
          </a:bodyPr>
          <a:lstStyle/>
          <a:p>
            <a:r>
              <a:rPr lang="es-ES" dirty="0"/>
              <a:t>Apoyar, complementar y guiar al jerarca y a los titulares subordinados en materia de gestión ética. </a:t>
            </a:r>
            <a:endParaRPr lang="es-CR" dirty="0"/>
          </a:p>
        </p:txBody>
      </p:sp>
      <p:sp>
        <p:nvSpPr>
          <p:cNvPr id="16" name="Flecha: cheurón 15">
            <a:extLst>
              <a:ext uri="{FF2B5EF4-FFF2-40B4-BE49-F238E27FC236}">
                <a16:creationId xmlns:a16="http://schemas.microsoft.com/office/drawing/2014/main" id="{D4BFE0F2-209F-4FF5-B2C3-9E0B6CDF98B6}"/>
              </a:ext>
            </a:extLst>
          </p:cNvPr>
          <p:cNvSpPr/>
          <p:nvPr/>
        </p:nvSpPr>
        <p:spPr>
          <a:xfrm>
            <a:off x="263937" y="1288965"/>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86328" y="1348190"/>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5422"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24533"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740594" y="1407447"/>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35714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534158" y="1288965"/>
            <a:ext cx="3229365" cy="1721753"/>
          </a:xfrm>
        </p:spPr>
        <p:txBody>
          <a:bodyPr>
            <a:noAutofit/>
          </a:bodyPr>
          <a:lstStyle/>
          <a:p>
            <a:pPr>
              <a:lnSpc>
                <a:spcPct val="120000"/>
              </a:lnSpc>
            </a:pPr>
            <a:r>
              <a:rPr lang="es-ES" sz="1800" dirty="0">
                <a:solidFill>
                  <a:prstClr val="black"/>
                </a:solidFill>
              </a:rPr>
              <a:t>Prestar juramento ante la CNEV cuando corresponda y recibir las certificaciones de estas.</a:t>
            </a:r>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112015" y="1293416"/>
            <a:ext cx="3137095" cy="2056204"/>
          </a:xfrm>
          <a:prstGeom prst="rect">
            <a:avLst/>
          </a:prstGeom>
        </p:spPr>
        <p:txBody>
          <a:bodyPr wrap="square">
            <a:spAutoFit/>
          </a:bodyPr>
          <a:lstStyle/>
          <a:p>
            <a:pPr lvl="0">
              <a:lnSpc>
                <a:spcPct val="120000"/>
              </a:lnSpc>
            </a:pPr>
            <a:r>
              <a:rPr lang="es-ES" dirty="0"/>
              <a:t>Establecer vínculos de cooperación horizontal entre las comisiones y unidades técnicas que integran el Sistema Nacional de Ética y Valores. </a:t>
            </a:r>
            <a:endParaRPr lang="es-ES" dirty="0">
              <a:solidFill>
                <a:prstClr val="black"/>
              </a:solidFill>
            </a:endParaRPr>
          </a:p>
        </p:txBody>
      </p:sp>
      <p:sp>
        <p:nvSpPr>
          <p:cNvPr id="5" name="Rectángulo 4">
            <a:extLst>
              <a:ext uri="{FF2B5EF4-FFF2-40B4-BE49-F238E27FC236}">
                <a16:creationId xmlns:a16="http://schemas.microsoft.com/office/drawing/2014/main" id="{CE3E0150-4D3F-4CB6-941A-166BBB8B43E7}"/>
              </a:ext>
            </a:extLst>
          </p:cNvPr>
          <p:cNvSpPr/>
          <p:nvPr/>
        </p:nvSpPr>
        <p:spPr>
          <a:xfrm>
            <a:off x="4232077" y="1230946"/>
            <a:ext cx="3310597" cy="1723805"/>
          </a:xfrm>
          <a:prstGeom prst="rect">
            <a:avLst/>
          </a:prstGeom>
        </p:spPr>
        <p:txBody>
          <a:bodyPr wrap="square">
            <a:spAutoFit/>
          </a:bodyPr>
          <a:lstStyle/>
          <a:p>
            <a:pPr>
              <a:lnSpc>
                <a:spcPct val="120000"/>
              </a:lnSpc>
            </a:pPr>
            <a:r>
              <a:rPr lang="es-ES" dirty="0"/>
              <a:t>Asistir a las actividades convocadas por la CNEV, con el propósito de mantener una constante comunicación con la Dirección Ejecutiva, </a:t>
            </a:r>
            <a:endParaRPr lang="es-ES" dirty="0">
              <a:solidFill>
                <a:prstClr val="black"/>
              </a:solidFill>
            </a:endParaRPr>
          </a:p>
        </p:txBody>
      </p:sp>
      <p:sp>
        <p:nvSpPr>
          <p:cNvPr id="6" name="Rectángulo 5">
            <a:extLst>
              <a:ext uri="{FF2B5EF4-FFF2-40B4-BE49-F238E27FC236}">
                <a16:creationId xmlns:a16="http://schemas.microsoft.com/office/drawing/2014/main" id="{222D5A35-71F0-4E24-9C12-8B0814FFC553}"/>
              </a:ext>
            </a:extLst>
          </p:cNvPr>
          <p:cNvSpPr/>
          <p:nvPr/>
        </p:nvSpPr>
        <p:spPr>
          <a:xfrm>
            <a:off x="557181" y="2779785"/>
            <a:ext cx="2883879" cy="2388603"/>
          </a:xfrm>
          <a:prstGeom prst="rect">
            <a:avLst/>
          </a:prstGeom>
        </p:spPr>
        <p:txBody>
          <a:bodyPr wrap="square">
            <a:spAutoFit/>
          </a:bodyPr>
          <a:lstStyle/>
          <a:p>
            <a:pPr lvl="0">
              <a:lnSpc>
                <a:spcPct val="120000"/>
              </a:lnSpc>
            </a:pPr>
            <a:r>
              <a:rPr lang="es-ES" dirty="0"/>
              <a:t>Elaborar y remitir el Plan Operativo Anual de trabajo ante el Consejo Universitario, con copia a la CNEV. Este plan debe ser de acceso libre para la comunidad universitaria. </a:t>
            </a:r>
            <a:endParaRPr lang="es-ES" dirty="0">
              <a:solidFill>
                <a:prstClr val="black"/>
              </a:solidFill>
            </a:endParaRPr>
          </a:p>
        </p:txBody>
      </p:sp>
      <p:sp>
        <p:nvSpPr>
          <p:cNvPr id="7" name="Rectángulo 6">
            <a:extLst>
              <a:ext uri="{FF2B5EF4-FFF2-40B4-BE49-F238E27FC236}">
                <a16:creationId xmlns:a16="http://schemas.microsoft.com/office/drawing/2014/main" id="{49329B0F-9123-42F1-945A-CBE79A1A98D6}"/>
              </a:ext>
            </a:extLst>
          </p:cNvPr>
          <p:cNvSpPr/>
          <p:nvPr/>
        </p:nvSpPr>
        <p:spPr>
          <a:xfrm>
            <a:off x="4198034" y="3584621"/>
            <a:ext cx="2977662" cy="3139321"/>
          </a:xfrm>
          <a:prstGeom prst="rect">
            <a:avLst/>
          </a:prstGeom>
        </p:spPr>
        <p:txBody>
          <a:bodyPr wrap="square">
            <a:spAutoFit/>
          </a:bodyPr>
          <a:lstStyle/>
          <a:p>
            <a:r>
              <a:rPr lang="es-ES" dirty="0"/>
              <a:t>Realizar o coordinar actividades educativas: sesiones de trabajo, charlas, cursos, talleres, seminarios, encuentros, reuniones, dinámicas de grupo entre otras con el personal institucional y con los estudiantes, con la finalidad de fortalecer el Sistema Ético Institucional. </a:t>
            </a:r>
            <a:endParaRPr lang="es-CR" dirty="0"/>
          </a:p>
        </p:txBody>
      </p:sp>
      <p:sp>
        <p:nvSpPr>
          <p:cNvPr id="16" name="Flecha: cheurón 15">
            <a:extLst>
              <a:ext uri="{FF2B5EF4-FFF2-40B4-BE49-F238E27FC236}">
                <a16:creationId xmlns:a16="http://schemas.microsoft.com/office/drawing/2014/main" id="{D4BFE0F2-209F-4FF5-B2C3-9E0B6CDF98B6}"/>
              </a:ext>
            </a:extLst>
          </p:cNvPr>
          <p:cNvSpPr/>
          <p:nvPr/>
        </p:nvSpPr>
        <p:spPr>
          <a:xfrm>
            <a:off x="263937" y="1288965"/>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86328" y="1348190"/>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73604" y="2895493"/>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24533"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740594" y="1407447"/>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3" name="Flecha: cheurón 12">
            <a:extLst>
              <a:ext uri="{FF2B5EF4-FFF2-40B4-BE49-F238E27FC236}">
                <a16:creationId xmlns:a16="http://schemas.microsoft.com/office/drawing/2014/main" id="{2685F300-391F-4B92-AE59-68FC2A60BFB4}"/>
              </a:ext>
            </a:extLst>
          </p:cNvPr>
          <p:cNvSpPr/>
          <p:nvPr/>
        </p:nvSpPr>
        <p:spPr>
          <a:xfrm>
            <a:off x="7662263" y="3733688"/>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8" name="Rectángulo 7">
            <a:extLst>
              <a:ext uri="{FF2B5EF4-FFF2-40B4-BE49-F238E27FC236}">
                <a16:creationId xmlns:a16="http://schemas.microsoft.com/office/drawing/2014/main" id="{C2BC0316-92AB-4532-9E0F-F75E6B9072FA}"/>
              </a:ext>
            </a:extLst>
          </p:cNvPr>
          <p:cNvSpPr/>
          <p:nvPr/>
        </p:nvSpPr>
        <p:spPr>
          <a:xfrm>
            <a:off x="8020930" y="3733688"/>
            <a:ext cx="3228180" cy="2585323"/>
          </a:xfrm>
          <a:prstGeom prst="rect">
            <a:avLst/>
          </a:prstGeom>
        </p:spPr>
        <p:txBody>
          <a:bodyPr wrap="square">
            <a:spAutoFit/>
          </a:bodyPr>
          <a:lstStyle/>
          <a:p>
            <a:r>
              <a:rPr lang="es-ES" dirty="0">
                <a:solidFill>
                  <a:srgbClr val="000000"/>
                </a:solidFill>
                <a:latin typeface="Arial" panose="020B0604020202020204" pitchFamily="34" charset="0"/>
              </a:rPr>
              <a:t>Colaborar en la incorporación de la ética institucional como un eje transversal en toda la gestión institucional, tanto en el colectivo administrativo, académico y en vida estudiantil, con la finalidad de que la ética se evidencie en los procesos institucionales, </a:t>
            </a:r>
            <a:endParaRPr lang="es-CR" dirty="0"/>
          </a:p>
        </p:txBody>
      </p:sp>
      <p:sp>
        <p:nvSpPr>
          <p:cNvPr id="15" name="Flecha: cheurón 14">
            <a:extLst>
              <a:ext uri="{FF2B5EF4-FFF2-40B4-BE49-F238E27FC236}">
                <a16:creationId xmlns:a16="http://schemas.microsoft.com/office/drawing/2014/main" id="{36544B7E-EE0E-4025-9950-9CD1CA2BA425}"/>
              </a:ext>
            </a:extLst>
          </p:cNvPr>
          <p:cNvSpPr/>
          <p:nvPr/>
        </p:nvSpPr>
        <p:spPr>
          <a:xfrm>
            <a:off x="273604" y="5450520"/>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9" name="Rectángulo 8">
            <a:extLst>
              <a:ext uri="{FF2B5EF4-FFF2-40B4-BE49-F238E27FC236}">
                <a16:creationId xmlns:a16="http://schemas.microsoft.com/office/drawing/2014/main" id="{13C89B1F-75DB-46CD-B534-A7D1DE10668E}"/>
              </a:ext>
            </a:extLst>
          </p:cNvPr>
          <p:cNvSpPr/>
          <p:nvPr/>
        </p:nvSpPr>
        <p:spPr>
          <a:xfrm>
            <a:off x="557181" y="5450520"/>
            <a:ext cx="2977662" cy="1200329"/>
          </a:xfrm>
          <a:prstGeom prst="rect">
            <a:avLst/>
          </a:prstGeom>
        </p:spPr>
        <p:txBody>
          <a:bodyPr wrap="square">
            <a:spAutoFit/>
          </a:bodyPr>
          <a:lstStyle/>
          <a:p>
            <a:r>
              <a:rPr lang="es-ES" dirty="0">
                <a:solidFill>
                  <a:srgbClr val="000000"/>
                </a:solidFill>
                <a:latin typeface="Arial" panose="020B0604020202020204" pitchFamily="34" charset="0"/>
              </a:rPr>
              <a:t>Cualquier otra que establezca la normativa universitaria o que sean propias de su competencia. </a:t>
            </a:r>
            <a:endParaRPr lang="es-CR" dirty="0"/>
          </a:p>
        </p:txBody>
      </p:sp>
    </p:spTree>
    <p:extLst>
      <p:ext uri="{BB962C8B-B14F-4D97-AF65-F5344CB8AC3E}">
        <p14:creationId xmlns:p14="http://schemas.microsoft.com/office/powerpoint/2010/main" val="310431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1703742" y="1927274"/>
            <a:ext cx="3879411" cy="1092560"/>
          </a:xfrm>
        </p:spPr>
        <p:txBody>
          <a:bodyPr>
            <a:noAutofit/>
          </a:bodyPr>
          <a:lstStyle/>
          <a:p>
            <a:pPr algn="just"/>
            <a:r>
              <a:rPr lang="es-ES" sz="1800" dirty="0">
                <a:solidFill>
                  <a:schemeClr val="tx1"/>
                </a:solidFill>
                <a:latin typeface="+mj-lt"/>
              </a:rPr>
              <a:t>Reglamento para el Funcionamiento de la Comisión Institucional de Ética y Valores </a:t>
            </a:r>
          </a:p>
          <a:p>
            <a:endParaRPr lang="es-ES_tradnl" sz="1800" dirty="0">
              <a:latin typeface="+mj-lt"/>
            </a:endParaRPr>
          </a:p>
        </p:txBody>
      </p:sp>
      <p:sp>
        <p:nvSpPr>
          <p:cNvPr id="4" name="Rectángulo 3">
            <a:extLst>
              <a:ext uri="{FF2B5EF4-FFF2-40B4-BE49-F238E27FC236}">
                <a16:creationId xmlns:a16="http://schemas.microsoft.com/office/drawing/2014/main" id="{7430FB1A-82AC-4D52-A308-44ED3452E0A6}"/>
              </a:ext>
            </a:extLst>
          </p:cNvPr>
          <p:cNvSpPr/>
          <p:nvPr/>
        </p:nvSpPr>
        <p:spPr>
          <a:xfrm>
            <a:off x="7067082" y="1927274"/>
            <a:ext cx="2885877" cy="1200329"/>
          </a:xfrm>
          <a:prstGeom prst="rect">
            <a:avLst/>
          </a:prstGeom>
        </p:spPr>
        <p:txBody>
          <a:bodyPr wrap="square">
            <a:spAutoFit/>
          </a:bodyPr>
          <a:lstStyle/>
          <a:p>
            <a:pPr algn="just"/>
            <a:r>
              <a:rPr lang="es-ES" dirty="0">
                <a:latin typeface="+mj-lt"/>
              </a:rPr>
              <a:t>Código de Ética para la comunidad universitaria de la Universidad Estatal a Distancia</a:t>
            </a:r>
          </a:p>
        </p:txBody>
      </p:sp>
      <p:sp>
        <p:nvSpPr>
          <p:cNvPr id="6" name="Rectángulo 5">
            <a:extLst>
              <a:ext uri="{FF2B5EF4-FFF2-40B4-BE49-F238E27FC236}">
                <a16:creationId xmlns:a16="http://schemas.microsoft.com/office/drawing/2014/main" id="{222D5A35-71F0-4E24-9C12-8B0814FFC553}"/>
              </a:ext>
            </a:extLst>
          </p:cNvPr>
          <p:cNvSpPr/>
          <p:nvPr/>
        </p:nvSpPr>
        <p:spPr>
          <a:xfrm>
            <a:off x="7067082" y="3385765"/>
            <a:ext cx="2883879" cy="1200329"/>
          </a:xfrm>
          <a:prstGeom prst="rect">
            <a:avLst/>
          </a:prstGeom>
        </p:spPr>
        <p:txBody>
          <a:bodyPr wrap="square">
            <a:spAutoFit/>
          </a:bodyPr>
          <a:lstStyle/>
          <a:p>
            <a:pPr algn="just"/>
            <a:r>
              <a:rPr lang="es-ES" dirty="0">
                <a:latin typeface="+mj-lt"/>
                <a:hlinkClick r:id="rId2"/>
              </a:rPr>
              <a:t>https://www.uned.ac.cr/academica/images/cidreb/Normativa/Codigo_etica_UNED_02-03-2023.pdf</a:t>
            </a:r>
            <a:endParaRPr lang="es-ES" dirty="0">
              <a:latin typeface="+mj-lt"/>
            </a:endParaRPr>
          </a:p>
        </p:txBody>
      </p:sp>
      <p:sp>
        <p:nvSpPr>
          <p:cNvPr id="7" name="Rectángulo 6">
            <a:extLst>
              <a:ext uri="{FF2B5EF4-FFF2-40B4-BE49-F238E27FC236}">
                <a16:creationId xmlns:a16="http://schemas.microsoft.com/office/drawing/2014/main" id="{49329B0F-9123-42F1-945A-CBE79A1A98D6}"/>
              </a:ext>
            </a:extLst>
          </p:cNvPr>
          <p:cNvSpPr/>
          <p:nvPr/>
        </p:nvSpPr>
        <p:spPr>
          <a:xfrm>
            <a:off x="1703742" y="3385765"/>
            <a:ext cx="2977662" cy="1754326"/>
          </a:xfrm>
          <a:prstGeom prst="rect">
            <a:avLst/>
          </a:prstGeom>
        </p:spPr>
        <p:txBody>
          <a:bodyPr wrap="square">
            <a:spAutoFit/>
          </a:bodyPr>
          <a:lstStyle/>
          <a:p>
            <a:pPr algn="just"/>
            <a:r>
              <a:rPr lang="es-ES" dirty="0">
                <a:latin typeface="+mj-lt"/>
              </a:rPr>
              <a:t>CU-2022-356-C, </a:t>
            </a:r>
            <a:r>
              <a:rPr lang="es-ES" dirty="0">
                <a:latin typeface="+mj-lt"/>
                <a:hlinkClick r:id="rId3"/>
              </a:rPr>
              <a:t>https://www.uned.ac.cr/academica/images/cidreb/reglamento/organizacion/Reglamento_Func_comis_inst_etica_valores_051021.pdf</a:t>
            </a:r>
            <a:endParaRPr lang="es-ES" dirty="0">
              <a:latin typeface="+mj-lt"/>
            </a:endParaRPr>
          </a:p>
        </p:txBody>
      </p:sp>
      <p:sp>
        <p:nvSpPr>
          <p:cNvPr id="16" name="Flecha: cheurón 15">
            <a:extLst>
              <a:ext uri="{FF2B5EF4-FFF2-40B4-BE49-F238E27FC236}">
                <a16:creationId xmlns:a16="http://schemas.microsoft.com/office/drawing/2014/main" id="{D4BFE0F2-209F-4FF5-B2C3-9E0B6CDF98B6}"/>
              </a:ext>
            </a:extLst>
          </p:cNvPr>
          <p:cNvSpPr/>
          <p:nvPr/>
        </p:nvSpPr>
        <p:spPr>
          <a:xfrm>
            <a:off x="1303400" y="20373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latin typeface="+mj-lt"/>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6622263" y="20373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latin typeface="+mj-lt"/>
            </a:endParaRPr>
          </a:p>
        </p:txBody>
      </p:sp>
      <p:sp>
        <p:nvSpPr>
          <p:cNvPr id="8" name="Rectángulo 7">
            <a:extLst>
              <a:ext uri="{FF2B5EF4-FFF2-40B4-BE49-F238E27FC236}">
                <a16:creationId xmlns:a16="http://schemas.microsoft.com/office/drawing/2014/main" id="{1E5FD5FC-2901-4395-BEFF-BEBA51C2BB8A}"/>
              </a:ext>
            </a:extLst>
          </p:cNvPr>
          <p:cNvSpPr/>
          <p:nvPr/>
        </p:nvSpPr>
        <p:spPr>
          <a:xfrm>
            <a:off x="882574" y="898002"/>
            <a:ext cx="10735685" cy="677108"/>
          </a:xfrm>
          <a:prstGeom prst="rect">
            <a:avLst/>
          </a:prstGeom>
        </p:spPr>
        <p:txBody>
          <a:bodyPr wrap="square">
            <a:spAutoFit/>
          </a:bodyPr>
          <a:lstStyle/>
          <a:p>
            <a:r>
              <a:rPr lang="es-ES" sz="3800" b="1" dirty="0">
                <a:solidFill>
                  <a:srgbClr val="005AA9"/>
                </a:solidFill>
                <a:latin typeface="+mj-lt"/>
                <a:ea typeface="+mj-ea"/>
                <a:cs typeface="Arial" panose="020B0604020202020204" pitchFamily="34" charset="0"/>
              </a:rPr>
              <a:t>Normativa institucional que rige la Comisión</a:t>
            </a:r>
            <a:endParaRPr lang="es-CR" dirty="0">
              <a:latin typeface="+mj-lt"/>
            </a:endParaRPr>
          </a:p>
        </p:txBody>
      </p:sp>
    </p:spTree>
    <p:extLst>
      <p:ext uri="{BB962C8B-B14F-4D97-AF65-F5344CB8AC3E}">
        <p14:creationId xmlns:p14="http://schemas.microsoft.com/office/powerpoint/2010/main" val="4039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62003E-1600-4746-BA5A-22FB1EE48A2A}"/>
              </a:ext>
            </a:extLst>
          </p:cNvPr>
          <p:cNvSpPr>
            <a:spLocks noGrp="1"/>
          </p:cNvSpPr>
          <p:nvPr>
            <p:ph type="body" idx="1"/>
          </p:nvPr>
        </p:nvSpPr>
        <p:spPr>
          <a:xfrm>
            <a:off x="480060" y="1782676"/>
            <a:ext cx="3220574" cy="1092560"/>
          </a:xfrm>
        </p:spPr>
        <p:txBody>
          <a:bodyPr>
            <a:noAutofit/>
          </a:bodyPr>
          <a:lstStyle/>
          <a:p>
            <a:pPr algn="just"/>
            <a:r>
              <a:rPr lang="es-ES" sz="1800" dirty="0">
                <a:solidFill>
                  <a:schemeClr val="tx1"/>
                </a:solidFill>
              </a:rPr>
              <a:t>Los artículos 140 y 146 de la Constitución Política</a:t>
            </a:r>
          </a:p>
          <a:p>
            <a:endParaRPr lang="es-ES_tradnl" sz="1800" dirty="0"/>
          </a:p>
        </p:txBody>
      </p:sp>
      <p:sp>
        <p:nvSpPr>
          <p:cNvPr id="4" name="Rectángulo 3">
            <a:extLst>
              <a:ext uri="{FF2B5EF4-FFF2-40B4-BE49-F238E27FC236}">
                <a16:creationId xmlns:a16="http://schemas.microsoft.com/office/drawing/2014/main" id="{7430FB1A-82AC-4D52-A308-44ED3452E0A6}"/>
              </a:ext>
            </a:extLst>
          </p:cNvPr>
          <p:cNvSpPr/>
          <p:nvPr/>
        </p:nvSpPr>
        <p:spPr>
          <a:xfrm>
            <a:off x="8008377" y="1666023"/>
            <a:ext cx="2885877" cy="1754326"/>
          </a:xfrm>
          <a:prstGeom prst="rect">
            <a:avLst/>
          </a:prstGeom>
        </p:spPr>
        <p:txBody>
          <a:bodyPr wrap="square">
            <a:spAutoFit/>
          </a:bodyPr>
          <a:lstStyle/>
          <a:p>
            <a:pPr algn="just"/>
            <a:r>
              <a:rPr lang="es-ES" dirty="0"/>
              <a:t>El Decreto Ejecutivo </a:t>
            </a:r>
            <a:r>
              <a:rPr lang="es-ES" dirty="0" err="1"/>
              <a:t>Nº</a:t>
            </a:r>
            <a:r>
              <a:rPr lang="es-ES" dirty="0"/>
              <a:t> 17908-J, 1987, que "Declara Interés Nacional Plan Rescate Valores Morales Cívicos y Religiosos"</a:t>
            </a:r>
          </a:p>
        </p:txBody>
      </p:sp>
      <p:sp>
        <p:nvSpPr>
          <p:cNvPr id="5" name="Rectángulo 4">
            <a:extLst>
              <a:ext uri="{FF2B5EF4-FFF2-40B4-BE49-F238E27FC236}">
                <a16:creationId xmlns:a16="http://schemas.microsoft.com/office/drawing/2014/main" id="{CE3E0150-4D3F-4CB6-941A-166BBB8B43E7}"/>
              </a:ext>
            </a:extLst>
          </p:cNvPr>
          <p:cNvSpPr/>
          <p:nvPr/>
        </p:nvSpPr>
        <p:spPr>
          <a:xfrm>
            <a:off x="4198034" y="1666023"/>
            <a:ext cx="3310597" cy="1200329"/>
          </a:xfrm>
          <a:prstGeom prst="rect">
            <a:avLst/>
          </a:prstGeom>
        </p:spPr>
        <p:txBody>
          <a:bodyPr wrap="square">
            <a:spAutoFit/>
          </a:bodyPr>
          <a:lstStyle/>
          <a:p>
            <a:pPr algn="just"/>
            <a:r>
              <a:rPr lang="es-ES" dirty="0"/>
              <a:t>Los artículos 25 y 28 de la Ley General de Administración Pública, (Ley </a:t>
            </a:r>
            <a:r>
              <a:rPr lang="es-ES" dirty="0" err="1"/>
              <a:t>Nº</a:t>
            </a:r>
            <a:r>
              <a:rPr lang="es-ES" dirty="0"/>
              <a:t> 6227 del 02 de mayo de 1978) </a:t>
            </a:r>
          </a:p>
        </p:txBody>
      </p:sp>
      <p:sp>
        <p:nvSpPr>
          <p:cNvPr id="6" name="Rectángulo 5">
            <a:extLst>
              <a:ext uri="{FF2B5EF4-FFF2-40B4-BE49-F238E27FC236}">
                <a16:creationId xmlns:a16="http://schemas.microsoft.com/office/drawing/2014/main" id="{222D5A35-71F0-4E24-9C12-8B0814FFC553}"/>
              </a:ext>
            </a:extLst>
          </p:cNvPr>
          <p:cNvSpPr/>
          <p:nvPr/>
        </p:nvSpPr>
        <p:spPr>
          <a:xfrm>
            <a:off x="4307815" y="3725287"/>
            <a:ext cx="2883879" cy="1200329"/>
          </a:xfrm>
          <a:prstGeom prst="rect">
            <a:avLst/>
          </a:prstGeom>
        </p:spPr>
        <p:txBody>
          <a:bodyPr wrap="square">
            <a:spAutoFit/>
          </a:bodyPr>
          <a:lstStyle/>
          <a:p>
            <a:pPr algn="just"/>
            <a:r>
              <a:rPr lang="es-ES" dirty="0"/>
              <a:t>El Decreto Ejecutivo </a:t>
            </a:r>
            <a:r>
              <a:rPr lang="es-ES" dirty="0" err="1"/>
              <a:t>Nº</a:t>
            </a:r>
            <a:r>
              <a:rPr lang="es-ES" dirty="0"/>
              <a:t> 33146-MP, 2006, "Principios Éticos de los Funcionarios Públicos".</a:t>
            </a:r>
          </a:p>
        </p:txBody>
      </p:sp>
      <p:sp>
        <p:nvSpPr>
          <p:cNvPr id="7" name="Rectángulo 6">
            <a:extLst>
              <a:ext uri="{FF2B5EF4-FFF2-40B4-BE49-F238E27FC236}">
                <a16:creationId xmlns:a16="http://schemas.microsoft.com/office/drawing/2014/main" id="{49329B0F-9123-42F1-945A-CBE79A1A98D6}"/>
              </a:ext>
            </a:extLst>
          </p:cNvPr>
          <p:cNvSpPr/>
          <p:nvPr/>
        </p:nvSpPr>
        <p:spPr>
          <a:xfrm>
            <a:off x="502920" y="3726293"/>
            <a:ext cx="2977662" cy="1754326"/>
          </a:xfrm>
          <a:prstGeom prst="rect">
            <a:avLst/>
          </a:prstGeom>
        </p:spPr>
        <p:txBody>
          <a:bodyPr wrap="square">
            <a:spAutoFit/>
          </a:bodyPr>
          <a:lstStyle/>
          <a:p>
            <a:pPr algn="just"/>
            <a:r>
              <a:rPr lang="es-ES" dirty="0"/>
              <a:t>El Decreto Ejecutivo </a:t>
            </a:r>
            <a:r>
              <a:rPr lang="es-ES" dirty="0" err="1"/>
              <a:t>Nº</a:t>
            </a:r>
            <a:r>
              <a:rPr lang="es-ES" dirty="0"/>
              <a:t> 23944-J-C, 1994, que "Reforma e Integra Comisión Nacional Rescate Valores Morales Cívicos y Religiosos" </a:t>
            </a:r>
          </a:p>
        </p:txBody>
      </p:sp>
      <p:sp>
        <p:nvSpPr>
          <p:cNvPr id="16" name="Flecha: cheurón 15">
            <a:extLst>
              <a:ext uri="{FF2B5EF4-FFF2-40B4-BE49-F238E27FC236}">
                <a16:creationId xmlns:a16="http://schemas.microsoft.com/office/drawing/2014/main" id="{D4BFE0F2-209F-4FF5-B2C3-9E0B6CDF98B6}"/>
              </a:ext>
            </a:extLst>
          </p:cNvPr>
          <p:cNvSpPr/>
          <p:nvPr/>
        </p:nvSpPr>
        <p:spPr>
          <a:xfrm>
            <a:off x="295422"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7" name="Flecha: cheurón 16">
            <a:extLst>
              <a:ext uri="{FF2B5EF4-FFF2-40B4-BE49-F238E27FC236}">
                <a16:creationId xmlns:a16="http://schemas.microsoft.com/office/drawing/2014/main" id="{97F584F8-F4C3-4762-9A09-62A712F9806A}"/>
              </a:ext>
            </a:extLst>
          </p:cNvPr>
          <p:cNvSpPr/>
          <p:nvPr/>
        </p:nvSpPr>
        <p:spPr>
          <a:xfrm>
            <a:off x="4013396" y="1782676"/>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18" name="Flecha: cheurón 17">
            <a:extLst>
              <a:ext uri="{FF2B5EF4-FFF2-40B4-BE49-F238E27FC236}">
                <a16:creationId xmlns:a16="http://schemas.microsoft.com/office/drawing/2014/main" id="{3192FF68-3EEB-4291-9E25-981663679B26}"/>
              </a:ext>
            </a:extLst>
          </p:cNvPr>
          <p:cNvSpPr/>
          <p:nvPr/>
        </p:nvSpPr>
        <p:spPr>
          <a:xfrm>
            <a:off x="291355" y="3808381"/>
            <a:ext cx="155414" cy="1423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0" name="Flecha: cheurón 19">
            <a:extLst>
              <a:ext uri="{FF2B5EF4-FFF2-40B4-BE49-F238E27FC236}">
                <a16:creationId xmlns:a16="http://schemas.microsoft.com/office/drawing/2014/main" id="{F7301F8B-3A39-45F7-BC92-D879D4147F7E}"/>
              </a:ext>
            </a:extLst>
          </p:cNvPr>
          <p:cNvSpPr/>
          <p:nvPr/>
        </p:nvSpPr>
        <p:spPr>
          <a:xfrm>
            <a:off x="4013395" y="386763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2" name="Flecha: cheurón 21">
            <a:extLst>
              <a:ext uri="{FF2B5EF4-FFF2-40B4-BE49-F238E27FC236}">
                <a16:creationId xmlns:a16="http://schemas.microsoft.com/office/drawing/2014/main" id="{6D198656-D5B9-4EA5-9701-0CED1DE6129C}"/>
              </a:ext>
            </a:extLst>
          </p:cNvPr>
          <p:cNvSpPr/>
          <p:nvPr/>
        </p:nvSpPr>
        <p:spPr>
          <a:xfrm>
            <a:off x="7832530" y="1808759"/>
            <a:ext cx="173501" cy="11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8" name="Rectángulo 7">
            <a:extLst>
              <a:ext uri="{FF2B5EF4-FFF2-40B4-BE49-F238E27FC236}">
                <a16:creationId xmlns:a16="http://schemas.microsoft.com/office/drawing/2014/main" id="{1E5FD5FC-2901-4395-BEFF-BEBA51C2BB8A}"/>
              </a:ext>
            </a:extLst>
          </p:cNvPr>
          <p:cNvSpPr/>
          <p:nvPr/>
        </p:nvSpPr>
        <p:spPr>
          <a:xfrm>
            <a:off x="1285986" y="846668"/>
            <a:ext cx="10060573" cy="677108"/>
          </a:xfrm>
          <a:prstGeom prst="rect">
            <a:avLst/>
          </a:prstGeom>
        </p:spPr>
        <p:txBody>
          <a:bodyPr wrap="square">
            <a:spAutoFit/>
          </a:bodyPr>
          <a:lstStyle/>
          <a:p>
            <a:r>
              <a:rPr lang="es-ES" sz="3800" b="1" dirty="0">
                <a:solidFill>
                  <a:srgbClr val="005AA9"/>
                </a:solidFill>
                <a:latin typeface="Arial" panose="020B0604020202020204" pitchFamily="34" charset="0"/>
                <a:ea typeface="+mj-ea"/>
                <a:cs typeface="Arial" panose="020B0604020202020204" pitchFamily="34" charset="0"/>
              </a:rPr>
              <a:t>Normativa nacional que rige la Comisión</a:t>
            </a:r>
            <a:endParaRPr lang="es-CR" dirty="0"/>
          </a:p>
        </p:txBody>
      </p:sp>
    </p:spTree>
    <p:extLst>
      <p:ext uri="{BB962C8B-B14F-4D97-AF65-F5344CB8AC3E}">
        <p14:creationId xmlns:p14="http://schemas.microsoft.com/office/powerpoint/2010/main" val="134438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ECA76D76-F4CF-424C-9696-206A78C6BB4C}"/>
              </a:ext>
            </a:extLst>
          </p:cNvPr>
          <p:cNvSpPr>
            <a:spLocks noGrp="1"/>
          </p:cNvSpPr>
          <p:nvPr>
            <p:ph sz="half" idx="1"/>
          </p:nvPr>
        </p:nvSpPr>
        <p:spPr/>
        <p:txBody>
          <a:bodyPr/>
          <a:lstStyle/>
          <a:p>
            <a:endParaRPr lang="es-CR" dirty="0"/>
          </a:p>
          <a:p>
            <a:r>
              <a:rPr lang="es-ES" dirty="0"/>
              <a:t>Se aplica en todas las dimensiones de la vida humana, </a:t>
            </a:r>
          </a:p>
          <a:p>
            <a:endParaRPr lang="es-ES" dirty="0"/>
          </a:p>
          <a:p>
            <a:pPr marL="0" indent="0">
              <a:buNone/>
            </a:pPr>
            <a:r>
              <a:rPr lang="es-ES" dirty="0"/>
              <a:t>•Y busca la construcción del bien común.</a:t>
            </a:r>
          </a:p>
          <a:p>
            <a:pPr marL="0" indent="0">
              <a:buNone/>
            </a:pPr>
            <a:endParaRPr lang="es-ES_tradnl" dirty="0"/>
          </a:p>
        </p:txBody>
      </p:sp>
      <p:sp>
        <p:nvSpPr>
          <p:cNvPr id="4" name="Título 3">
            <a:extLst>
              <a:ext uri="{FF2B5EF4-FFF2-40B4-BE49-F238E27FC236}">
                <a16:creationId xmlns:a16="http://schemas.microsoft.com/office/drawing/2014/main" id="{645A2D20-9863-304A-A860-194BA4757357}"/>
              </a:ext>
            </a:extLst>
          </p:cNvPr>
          <p:cNvSpPr>
            <a:spLocks noGrp="1"/>
          </p:cNvSpPr>
          <p:nvPr>
            <p:ph type="title"/>
          </p:nvPr>
        </p:nvSpPr>
        <p:spPr>
          <a:xfrm>
            <a:off x="762000" y="477415"/>
            <a:ext cx="10515600" cy="1325563"/>
          </a:xfrm>
        </p:spPr>
        <p:txBody>
          <a:bodyPr/>
          <a:lstStyle/>
          <a:p>
            <a:r>
              <a:rPr lang="es-ES" dirty="0"/>
              <a:t>LA ÉTICA ES PARA TODOS</a:t>
            </a:r>
            <a:endParaRPr lang="es-ES_tradnl" dirty="0"/>
          </a:p>
        </p:txBody>
      </p:sp>
      <p:pic>
        <p:nvPicPr>
          <p:cNvPr id="6" name="Imagen 5">
            <a:extLst>
              <a:ext uri="{FF2B5EF4-FFF2-40B4-BE49-F238E27FC236}">
                <a16:creationId xmlns:a16="http://schemas.microsoft.com/office/drawing/2014/main" id="{C4259909-CAEB-4C3B-A216-5D3DC7526D9D}"/>
              </a:ext>
            </a:extLst>
          </p:cNvPr>
          <p:cNvPicPr>
            <a:picLocks noChangeAspect="1"/>
          </p:cNvPicPr>
          <p:nvPr/>
        </p:nvPicPr>
        <p:blipFill>
          <a:blip r:embed="rId2"/>
          <a:stretch>
            <a:fillRect/>
          </a:stretch>
        </p:blipFill>
        <p:spPr>
          <a:xfrm>
            <a:off x="6347380" y="1802978"/>
            <a:ext cx="4916402" cy="4854296"/>
          </a:xfrm>
          <a:prstGeom prst="rect">
            <a:avLst/>
          </a:prstGeom>
        </p:spPr>
      </p:pic>
    </p:spTree>
    <p:extLst>
      <p:ext uri="{BB962C8B-B14F-4D97-AF65-F5344CB8AC3E}">
        <p14:creationId xmlns:p14="http://schemas.microsoft.com/office/powerpoint/2010/main" val="281422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DBD781A-073A-4396-AA92-6A0A3B897252}"/>
              </a:ext>
            </a:extLst>
          </p:cNvPr>
          <p:cNvSpPr>
            <a:spLocks noGrp="1"/>
          </p:cNvSpPr>
          <p:nvPr>
            <p:ph type="subTitle" idx="1"/>
          </p:nvPr>
        </p:nvSpPr>
        <p:spPr>
          <a:xfrm>
            <a:off x="1524000" y="2393576"/>
            <a:ext cx="9144000" cy="3415012"/>
          </a:xfrm>
        </p:spPr>
        <p:txBody>
          <a:bodyPr>
            <a:normAutofit fontScale="85000" lnSpcReduction="10000"/>
          </a:bodyPr>
          <a:lstStyle/>
          <a:p>
            <a:r>
              <a:rPr lang="es-ES" dirty="0">
                <a:solidFill>
                  <a:schemeClr val="tx1"/>
                </a:solidFill>
              </a:rPr>
              <a:t>Este Código de Ética se aplicará de manera obligatoria a toda la comunidad universitaria de la UNED.</a:t>
            </a:r>
          </a:p>
          <a:p>
            <a:endParaRPr lang="es-ES" dirty="0">
              <a:solidFill>
                <a:schemeClr val="tx1"/>
              </a:solidFill>
            </a:endParaRPr>
          </a:p>
          <a:p>
            <a:r>
              <a:rPr lang="es-ES" dirty="0">
                <a:solidFill>
                  <a:schemeClr val="tx1"/>
                </a:solidFill>
              </a:rPr>
              <a:t>Estas personas tienen la obligación de conocer y cumplir el presente Código de Ética, tanto dentro y como fuera de la institución, ya sea en actividades públicas como privadas que sean vinculables a la UNED o que impliquen que la persona sea identificada como persona miembro de la comunidad universitaria de la UNED.</a:t>
            </a:r>
            <a:endParaRPr lang="es-CR" dirty="0">
              <a:solidFill>
                <a:schemeClr val="tx1"/>
              </a:solidFill>
            </a:endParaRPr>
          </a:p>
        </p:txBody>
      </p:sp>
      <p:sp>
        <p:nvSpPr>
          <p:cNvPr id="3" name="Título 2">
            <a:extLst>
              <a:ext uri="{FF2B5EF4-FFF2-40B4-BE49-F238E27FC236}">
                <a16:creationId xmlns:a16="http://schemas.microsoft.com/office/drawing/2014/main" id="{7CD9DD36-CD39-437A-A2C7-8528FBEAE425}"/>
              </a:ext>
            </a:extLst>
          </p:cNvPr>
          <p:cNvSpPr>
            <a:spLocks noGrp="1"/>
          </p:cNvSpPr>
          <p:nvPr>
            <p:ph type="title"/>
          </p:nvPr>
        </p:nvSpPr>
        <p:spPr>
          <a:xfrm>
            <a:off x="838200" y="635671"/>
            <a:ext cx="10515600" cy="1972347"/>
          </a:xfrm>
        </p:spPr>
        <p:txBody>
          <a:bodyPr/>
          <a:lstStyle/>
          <a:p>
            <a:r>
              <a:rPr lang="es-CR" dirty="0"/>
              <a:t>TÍTULO I</a:t>
            </a:r>
            <a:br>
              <a:rPr lang="es-CR" dirty="0"/>
            </a:br>
            <a:r>
              <a:rPr lang="es-CR" dirty="0"/>
              <a:t>DISPOSICIONES GENERALES</a:t>
            </a:r>
          </a:p>
        </p:txBody>
      </p:sp>
    </p:spTree>
    <p:extLst>
      <p:ext uri="{BB962C8B-B14F-4D97-AF65-F5344CB8AC3E}">
        <p14:creationId xmlns:p14="http://schemas.microsoft.com/office/powerpoint/2010/main" val="124064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0E8B4-7020-3543-B0A1-8831ABF2B34F}"/>
              </a:ext>
            </a:extLst>
          </p:cNvPr>
          <p:cNvSpPr>
            <a:spLocks noGrp="1"/>
          </p:cNvSpPr>
          <p:nvPr>
            <p:ph type="title"/>
          </p:nvPr>
        </p:nvSpPr>
        <p:spPr>
          <a:xfrm>
            <a:off x="839788" y="1123405"/>
            <a:ext cx="3932237" cy="2090057"/>
          </a:xfrm>
        </p:spPr>
        <p:txBody>
          <a:bodyPr/>
          <a:lstStyle/>
          <a:p>
            <a:r>
              <a:rPr lang="es-ES" sz="4400" dirty="0"/>
              <a:t>Objetivo del Código de Ética</a:t>
            </a:r>
            <a:endParaRPr lang="es-ES_tradnl" sz="4400" dirty="0"/>
          </a:p>
        </p:txBody>
      </p:sp>
      <p:sp>
        <p:nvSpPr>
          <p:cNvPr id="3" name="Marcador de contenido 2">
            <a:extLst>
              <a:ext uri="{FF2B5EF4-FFF2-40B4-BE49-F238E27FC236}">
                <a16:creationId xmlns:a16="http://schemas.microsoft.com/office/drawing/2014/main" id="{080FE714-132B-BE43-8879-BA39AB253D65}"/>
              </a:ext>
            </a:extLst>
          </p:cNvPr>
          <p:cNvSpPr>
            <a:spLocks noGrp="1"/>
          </p:cNvSpPr>
          <p:nvPr>
            <p:ph idx="1"/>
          </p:nvPr>
        </p:nvSpPr>
        <p:spPr/>
        <p:txBody>
          <a:bodyPr>
            <a:normAutofit fontScale="92500" lnSpcReduction="10000"/>
          </a:bodyPr>
          <a:lstStyle/>
          <a:p>
            <a:pPr marL="0" indent="0">
              <a:buNone/>
            </a:pPr>
            <a:endParaRPr lang="es-ES" dirty="0">
              <a:solidFill>
                <a:schemeClr val="tx1"/>
              </a:solidFill>
            </a:endParaRPr>
          </a:p>
          <a:p>
            <a:pPr marL="0" indent="0" algn="just">
              <a:lnSpc>
                <a:spcPct val="110000"/>
              </a:lnSpc>
              <a:buNone/>
            </a:pPr>
            <a:r>
              <a:rPr lang="es-ES" dirty="0">
                <a:solidFill>
                  <a:schemeClr val="tx1"/>
                </a:solidFill>
              </a:rPr>
              <a:t>El objeto del presente Código de Ética es detallar formalmente valores éticos que deben regir los comportamientos de todas las personas miembros de la comunidad universitaria de la UNED, las actuaciones que han de ser evitadas y lo relacionado a la Comisión Institucional de Ética y Valores de la UNED</a:t>
            </a:r>
            <a:endParaRPr lang="es-ES_tradnl" dirty="0"/>
          </a:p>
        </p:txBody>
      </p:sp>
    </p:spTree>
    <p:extLst>
      <p:ext uri="{BB962C8B-B14F-4D97-AF65-F5344CB8AC3E}">
        <p14:creationId xmlns:p14="http://schemas.microsoft.com/office/powerpoint/2010/main" val="405188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2C006A45-6B7A-4034-B627-38190FDC460E}"/>
              </a:ext>
            </a:extLst>
          </p:cNvPr>
          <p:cNvSpPr>
            <a:spLocks noGrp="1"/>
          </p:cNvSpPr>
          <p:nvPr>
            <p:ph type="subTitle" idx="1"/>
          </p:nvPr>
        </p:nvSpPr>
        <p:spPr>
          <a:xfrm>
            <a:off x="1524000" y="3429001"/>
            <a:ext cx="9144000" cy="3076302"/>
          </a:xfrm>
        </p:spPr>
        <p:txBody>
          <a:bodyPr>
            <a:normAutofit lnSpcReduction="10000"/>
          </a:bodyPr>
          <a:lstStyle/>
          <a:p>
            <a:r>
              <a:rPr lang="es-ES" dirty="0">
                <a:solidFill>
                  <a:schemeClr val="tx1"/>
                </a:solidFill>
              </a:rPr>
              <a:t>Los valores institucionales que se incluyen en este Código de Ética son promovidos por la UNED como institución pública, y orientan las conductas que se requieren para alcanzar los fines institucionales, mediante una cultura organizacional que propicie el bienestar integral de toda la comunidad universitaria. </a:t>
            </a:r>
            <a:endParaRPr lang="es-CR" dirty="0">
              <a:solidFill>
                <a:schemeClr val="tx1"/>
              </a:solidFill>
            </a:endParaRPr>
          </a:p>
        </p:txBody>
      </p:sp>
      <p:sp>
        <p:nvSpPr>
          <p:cNvPr id="3" name="Título 2">
            <a:extLst>
              <a:ext uri="{FF2B5EF4-FFF2-40B4-BE49-F238E27FC236}">
                <a16:creationId xmlns:a16="http://schemas.microsoft.com/office/drawing/2014/main" id="{7214BE92-AA6D-4B00-A199-2BDCA752636E}"/>
              </a:ext>
            </a:extLst>
          </p:cNvPr>
          <p:cNvSpPr>
            <a:spLocks noGrp="1"/>
          </p:cNvSpPr>
          <p:nvPr>
            <p:ph type="title"/>
          </p:nvPr>
        </p:nvSpPr>
        <p:spPr>
          <a:xfrm>
            <a:off x="730623" y="662564"/>
            <a:ext cx="10515600" cy="1972347"/>
          </a:xfrm>
        </p:spPr>
        <p:txBody>
          <a:bodyPr/>
          <a:lstStyle/>
          <a:p>
            <a:br>
              <a:rPr lang="es-CR" dirty="0"/>
            </a:br>
            <a:r>
              <a:rPr lang="es-CR" dirty="0"/>
              <a:t>VALORES INSTITUCIONALES </a:t>
            </a:r>
          </a:p>
        </p:txBody>
      </p:sp>
    </p:spTree>
    <p:extLst>
      <p:ext uri="{BB962C8B-B14F-4D97-AF65-F5344CB8AC3E}">
        <p14:creationId xmlns:p14="http://schemas.microsoft.com/office/powerpoint/2010/main" val="378636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E4DE2-6C62-4C7D-9303-D5304BC13B76}"/>
              </a:ext>
            </a:extLst>
          </p:cNvPr>
          <p:cNvSpPr>
            <a:spLocks noGrp="1"/>
          </p:cNvSpPr>
          <p:nvPr>
            <p:ph type="title"/>
          </p:nvPr>
        </p:nvSpPr>
        <p:spPr/>
        <p:txBody>
          <a:bodyPr/>
          <a:lstStyle/>
          <a:p>
            <a:r>
              <a:rPr lang="es-ES" dirty="0"/>
              <a:t>VALORES INSTITUCIONALES. </a:t>
            </a:r>
            <a:endParaRPr lang="es-CR" dirty="0"/>
          </a:p>
        </p:txBody>
      </p:sp>
      <p:sp>
        <p:nvSpPr>
          <p:cNvPr id="3" name="Marcador de contenido 2">
            <a:extLst>
              <a:ext uri="{FF2B5EF4-FFF2-40B4-BE49-F238E27FC236}">
                <a16:creationId xmlns:a16="http://schemas.microsoft.com/office/drawing/2014/main" id="{0627654D-10E7-4C5B-B894-2B086AD827EC}"/>
              </a:ext>
            </a:extLst>
          </p:cNvPr>
          <p:cNvSpPr>
            <a:spLocks noGrp="1"/>
          </p:cNvSpPr>
          <p:nvPr>
            <p:ph idx="1"/>
          </p:nvPr>
        </p:nvSpPr>
        <p:spPr>
          <a:xfrm>
            <a:off x="4867835" y="881094"/>
            <a:ext cx="7126941" cy="5403851"/>
          </a:xfrm>
        </p:spPr>
        <p:txBody>
          <a:bodyPr numCol="2">
            <a:normAutofit fontScale="92500" lnSpcReduction="20000"/>
          </a:bodyPr>
          <a:lstStyle/>
          <a:p>
            <a:r>
              <a:rPr lang="es-CR" dirty="0"/>
              <a:t>a)Compañerismo</a:t>
            </a:r>
          </a:p>
          <a:p>
            <a:r>
              <a:rPr lang="es-CR" dirty="0"/>
              <a:t>b) Compromiso. </a:t>
            </a:r>
          </a:p>
          <a:p>
            <a:r>
              <a:rPr lang="es-CR" dirty="0"/>
              <a:t>c) Comunicación. </a:t>
            </a:r>
          </a:p>
          <a:p>
            <a:r>
              <a:rPr lang="es-CR" dirty="0"/>
              <a:t>d) Disciplina. </a:t>
            </a:r>
          </a:p>
          <a:p>
            <a:r>
              <a:rPr lang="es-CR" dirty="0"/>
              <a:t>e) Diversidad e inclusión. </a:t>
            </a:r>
          </a:p>
          <a:p>
            <a:r>
              <a:rPr lang="es-CR" dirty="0"/>
              <a:t>f) Eficiencia y eficacia. </a:t>
            </a:r>
          </a:p>
          <a:p>
            <a:r>
              <a:rPr lang="es-CR" dirty="0"/>
              <a:t>g) Civismo. </a:t>
            </a:r>
          </a:p>
          <a:p>
            <a:r>
              <a:rPr lang="es-CR" dirty="0"/>
              <a:t>h) Excelencia. </a:t>
            </a:r>
          </a:p>
          <a:p>
            <a:r>
              <a:rPr lang="es-CR" dirty="0"/>
              <a:t>i) Honestidad. </a:t>
            </a:r>
          </a:p>
          <a:p>
            <a:r>
              <a:rPr lang="es-CR" dirty="0"/>
              <a:t>j) Legalidad. </a:t>
            </a:r>
          </a:p>
          <a:p>
            <a:r>
              <a:rPr lang="es-CR" dirty="0"/>
              <a:t>k) Objetividad. </a:t>
            </a:r>
          </a:p>
          <a:p>
            <a:r>
              <a:rPr lang="es-CR" dirty="0"/>
              <a:t>l) Pluralismo. </a:t>
            </a:r>
          </a:p>
          <a:p>
            <a:r>
              <a:rPr lang="es-CR" dirty="0"/>
              <a:t>m) Probidad. </a:t>
            </a:r>
          </a:p>
          <a:p>
            <a:r>
              <a:rPr lang="es-CR" dirty="0"/>
              <a:t>ñ) Respeto. </a:t>
            </a:r>
          </a:p>
          <a:p>
            <a:r>
              <a:rPr lang="es-CR" dirty="0"/>
              <a:t>o)Responsabilidad</a:t>
            </a:r>
          </a:p>
          <a:p>
            <a:r>
              <a:rPr lang="es-CR" dirty="0"/>
              <a:t>p) Sentido de pertenencia. </a:t>
            </a:r>
          </a:p>
          <a:p>
            <a:r>
              <a:rPr lang="es-CR" dirty="0"/>
              <a:t>q) Solidaridad. </a:t>
            </a:r>
          </a:p>
          <a:p>
            <a:r>
              <a:rPr lang="es-CR" dirty="0"/>
              <a:t>r) Tolerancia. </a:t>
            </a:r>
          </a:p>
          <a:p>
            <a:r>
              <a:rPr lang="es-CR" dirty="0"/>
              <a:t>s) Trabajo en equipo. </a:t>
            </a:r>
          </a:p>
          <a:p>
            <a:r>
              <a:rPr lang="es-CR" dirty="0"/>
              <a:t>t) Transparencia. </a:t>
            </a:r>
          </a:p>
        </p:txBody>
      </p:sp>
      <p:sp>
        <p:nvSpPr>
          <p:cNvPr id="4" name="Marcador de texto 3">
            <a:extLst>
              <a:ext uri="{FF2B5EF4-FFF2-40B4-BE49-F238E27FC236}">
                <a16:creationId xmlns:a16="http://schemas.microsoft.com/office/drawing/2014/main" id="{7D023622-CD34-45C4-8CB1-55064DC916CF}"/>
              </a:ext>
            </a:extLst>
          </p:cNvPr>
          <p:cNvSpPr>
            <a:spLocks noGrp="1"/>
          </p:cNvSpPr>
          <p:nvPr>
            <p:ph type="body" sz="half" idx="2"/>
          </p:nvPr>
        </p:nvSpPr>
        <p:spPr/>
        <p:txBody>
          <a:bodyPr>
            <a:normAutofit/>
          </a:bodyPr>
          <a:lstStyle/>
          <a:p>
            <a:r>
              <a:rPr lang="es-ES" sz="2400" dirty="0">
                <a:solidFill>
                  <a:schemeClr val="tx1"/>
                </a:solidFill>
              </a:rPr>
              <a:t>La UNED tendrá como base fundamental los siguientes valores éticos, los cuales podrán ser desarrollados e instrumentalizados por la CIEV:</a:t>
            </a:r>
            <a:endParaRPr lang="es-CR" sz="2400" dirty="0">
              <a:solidFill>
                <a:schemeClr val="tx1"/>
              </a:solidFill>
            </a:endParaRPr>
          </a:p>
        </p:txBody>
      </p:sp>
    </p:spTree>
    <p:extLst>
      <p:ext uri="{BB962C8B-B14F-4D97-AF65-F5344CB8AC3E}">
        <p14:creationId xmlns:p14="http://schemas.microsoft.com/office/powerpoint/2010/main" val="2372173444"/>
      </p:ext>
    </p:extLst>
  </p:cSld>
  <p:clrMapOvr>
    <a:masterClrMapping/>
  </p:clrMapOvr>
</p:sld>
</file>

<file path=ppt/theme/theme1.xml><?xml version="1.0" encoding="utf-8"?>
<a:theme xmlns:a="http://schemas.openxmlformats.org/drawingml/2006/main" name="Theme_3EDHTS">
  <a:themeElements>
    <a:clrScheme name="3EDHTS_colores">
      <a:dk1>
        <a:sysClr val="windowText" lastClr="000000"/>
      </a:dk1>
      <a:lt1>
        <a:sysClr val="window" lastClr="FFFFFF"/>
      </a:lt1>
      <a:dk2>
        <a:srgbClr val="44546A"/>
      </a:dk2>
      <a:lt2>
        <a:srgbClr val="F2F2F2"/>
      </a:lt2>
      <a:accent1>
        <a:srgbClr val="4472C4"/>
      </a:accent1>
      <a:accent2>
        <a:srgbClr val="ED7D31"/>
      </a:accent2>
      <a:accent3>
        <a:srgbClr val="A5A5A5"/>
      </a:accent3>
      <a:accent4>
        <a:srgbClr val="FBB403"/>
      </a:accent4>
      <a:accent5>
        <a:srgbClr val="036BA5"/>
      </a:accent5>
      <a:accent6>
        <a:srgbClr val="59AF45"/>
      </a:accent6>
      <a:hlink>
        <a:srgbClr val="066FD8"/>
      </a:hlink>
      <a:folHlink>
        <a:srgbClr val="9D4772"/>
      </a:folHlink>
    </a:clrScheme>
    <a:fontScheme name="3EDHTS-TEXTO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3EDHTS" id="{0B0FA1E3-2288-44C8-8AD3-D76FC8F16E7A}" vid="{B5F62578-7FAC-4F81-BB23-4AB2D1A6A5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E3C604E66584B41A991C93BD0EE88CA" ma:contentTypeVersion="15" ma:contentTypeDescription="Crear nuevo documento." ma:contentTypeScope="" ma:versionID="4da1bdc5857b02cc0cc560540ff4b50c">
  <xsd:schema xmlns:xsd="http://www.w3.org/2001/XMLSchema" xmlns:xs="http://www.w3.org/2001/XMLSchema" xmlns:p="http://schemas.microsoft.com/office/2006/metadata/properties" xmlns:ns3="7992fab1-4e91-4221-aa44-0f031be519db" xmlns:ns4="4b22ff2d-678e-494a-9c06-1b46e77c7197" targetNamespace="http://schemas.microsoft.com/office/2006/metadata/properties" ma:root="true" ma:fieldsID="3a115724073b6528808bebbda9ce859d" ns3:_="" ns4:_="">
    <xsd:import namespace="7992fab1-4e91-4221-aa44-0f031be519db"/>
    <xsd:import namespace="4b22ff2d-678e-494a-9c06-1b46e77c71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2fab1-4e91-4221-aa44-0f031be519d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2ff2d-678e-494a-9c06-1b46e77c7197"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description="" ma:internalName="SharedWithDetails" ma:readOnly="true">
      <xsd:simpleType>
        <xsd:restriction base="dms:Note">
          <xsd:maxLength value="255"/>
        </xsd:restriction>
      </xsd:simpleType>
    </xsd:element>
    <xsd:element name="SharingHintHash" ma:index="12" nillable="true" ma:displayName="Hash de la sugerencia para comparti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992fab1-4e91-4221-aa44-0f031be519db" xsi:nil="true"/>
  </documentManagement>
</p:properties>
</file>

<file path=customXml/itemProps1.xml><?xml version="1.0" encoding="utf-8"?>
<ds:datastoreItem xmlns:ds="http://schemas.openxmlformats.org/officeDocument/2006/customXml" ds:itemID="{E2762E3B-4F62-4CEE-AF83-E715DE63BDA8}">
  <ds:schemaRefs>
    <ds:schemaRef ds:uri="http://schemas.microsoft.com/sharepoint/v3/contenttype/forms"/>
  </ds:schemaRefs>
</ds:datastoreItem>
</file>

<file path=customXml/itemProps2.xml><?xml version="1.0" encoding="utf-8"?>
<ds:datastoreItem xmlns:ds="http://schemas.openxmlformats.org/officeDocument/2006/customXml" ds:itemID="{7B1545C5-E252-4D15-87CC-71B57B598A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92fab1-4e91-4221-aa44-0f031be519db"/>
    <ds:schemaRef ds:uri="4b22ff2d-678e-494a-9c06-1b46e77c7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1BDBDB-DF54-480C-8EF9-5F3F80BC1ED9}">
  <ds:schemaRefs>
    <ds:schemaRef ds:uri="http://schemas.microsoft.com/office/2006/documentManagement/types"/>
    <ds:schemaRef ds:uri="7992fab1-4e91-4221-aa44-0f031be519db"/>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4b22ff2d-678e-494a-9c06-1b46e77c719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470</TotalTime>
  <Words>1879</Words>
  <Application>Microsoft Office PowerPoint</Application>
  <PresentationFormat>Panorámica</PresentationFormat>
  <Paragraphs>123</Paragraphs>
  <Slides>23</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23</vt:i4>
      </vt:variant>
    </vt:vector>
  </HeadingPairs>
  <TitlesOfParts>
    <vt:vector size="25" baseType="lpstr">
      <vt:lpstr>Arial</vt:lpstr>
      <vt:lpstr>Theme_3EDHTS</vt:lpstr>
      <vt:lpstr>Código de Ética UNED </vt:lpstr>
      <vt:lpstr>Convenio marco </vt:lpstr>
      <vt:lpstr>Presentación de PowerPoint</vt:lpstr>
      <vt:lpstr>Presentación de PowerPoint</vt:lpstr>
      <vt:lpstr>LA ÉTICA ES PARA TODOS</vt:lpstr>
      <vt:lpstr>TÍTULO I DISPOSICIONES GENERALES</vt:lpstr>
      <vt:lpstr>Objetivo del Código de Ética</vt:lpstr>
      <vt:lpstr> VALORES INSTITUCIONALES </vt:lpstr>
      <vt:lpstr>VALORES INSTITUCIONALES. </vt:lpstr>
      <vt:lpstr>DEBERES DE LAS PERSONAS FUNCIONARIAS DE LA UNED </vt:lpstr>
      <vt:lpstr>Presentación de PowerPoint</vt:lpstr>
      <vt:lpstr>Presentación de PowerPoint</vt:lpstr>
      <vt:lpstr> DEBERES CON LAS PERSONAS USUARIAS</vt:lpstr>
      <vt:lpstr>Presentación de PowerPoint</vt:lpstr>
      <vt:lpstr>Presentación de PowerPoint</vt:lpstr>
      <vt:lpstr> DEBERES CON LAS PERSONAS COMPAÑERAS DE TRABAJO </vt:lpstr>
      <vt:lpstr>Presentación de PowerPoint</vt:lpstr>
      <vt:lpstr>COMISIÓN INSTITUCIONAL DE ÉTICA Y VALORES </vt:lpstr>
      <vt:lpstr>Integración de la Comisión</vt:lpstr>
      <vt:lpstr>FUNCIONES  DE LA  COMISIÓN INSTITUCIONAL  DE ÉTICA Y VALORES  (CIEV)</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Lucrecia Cordoba Rodriguez</dc:creator>
  <cp:lastModifiedBy>Lucrecia Cordoba Rodriguez</cp:lastModifiedBy>
  <cp:revision>37</cp:revision>
  <dcterms:created xsi:type="dcterms:W3CDTF">2018-08-10T18:40:50Z</dcterms:created>
  <dcterms:modified xsi:type="dcterms:W3CDTF">2023-07-17T21:59:09Z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0x010100BE3C604E66584B41A991C93BD0EE88CA</vt:lpwstr>
  </property>
</Properties>
</file>